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449" r:id="rId3"/>
    <p:sldId id="454" r:id="rId4"/>
    <p:sldId id="456" r:id="rId5"/>
    <p:sldId id="452" r:id="rId6"/>
    <p:sldId id="256" r:id="rId7"/>
    <p:sldId id="283" r:id="rId8"/>
    <p:sldId id="286" r:id="rId9"/>
    <p:sldId id="265" r:id="rId10"/>
    <p:sldId id="266" r:id="rId11"/>
    <p:sldId id="375" r:id="rId12"/>
    <p:sldId id="257" r:id="rId13"/>
    <p:sldId id="258" r:id="rId14"/>
    <p:sldId id="376" r:id="rId15"/>
    <p:sldId id="377" r:id="rId16"/>
    <p:sldId id="378" r:id="rId17"/>
    <p:sldId id="379" r:id="rId18"/>
    <p:sldId id="380" r:id="rId19"/>
    <p:sldId id="38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DA72B9-E540-4C56-BE0B-90F978DB7983}" v="8" dt="2026-10-15T14:40:18.9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14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5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ndy Askew" userId="2577b211-73fe-4c59-90f0-79dea9a1eef5" providerId="ADAL" clId="{005AF8C6-69E9-41F3-AE64-7612077B259F}"/>
    <pc:docChg chg="undo custSel addSld modSld sldOrd">
      <pc:chgData name="Wendy Askew" userId="2577b211-73fe-4c59-90f0-79dea9a1eef5" providerId="ADAL" clId="{005AF8C6-69E9-41F3-AE64-7612077B259F}" dt="2026-10-15T14:26:34.481" v="85" actId="20577"/>
      <pc:docMkLst>
        <pc:docMk/>
      </pc:docMkLst>
      <pc:sldChg chg="ord">
        <pc:chgData name="Wendy Askew" userId="2577b211-73fe-4c59-90f0-79dea9a1eef5" providerId="ADAL" clId="{005AF8C6-69E9-41F3-AE64-7612077B259F}" dt="2026-10-15T13:55:57.269" v="32"/>
        <pc:sldMkLst>
          <pc:docMk/>
          <pc:sldMk cId="1023213508" sldId="256"/>
        </pc:sldMkLst>
      </pc:sldChg>
      <pc:sldChg chg="modSp mod">
        <pc:chgData name="Wendy Askew" userId="2577b211-73fe-4c59-90f0-79dea9a1eef5" providerId="ADAL" clId="{005AF8C6-69E9-41F3-AE64-7612077B259F}" dt="2026-10-13T17:31:06.921" v="29" actId="207"/>
        <pc:sldMkLst>
          <pc:docMk/>
          <pc:sldMk cId="3623701461" sldId="266"/>
        </pc:sldMkLst>
        <pc:spChg chg="mod">
          <ac:chgData name="Wendy Askew" userId="2577b211-73fe-4c59-90f0-79dea9a1eef5" providerId="ADAL" clId="{005AF8C6-69E9-41F3-AE64-7612077B259F}" dt="2026-10-13T17:30:36.452" v="22" actId="207"/>
          <ac:spMkLst>
            <pc:docMk/>
            <pc:sldMk cId="3623701461" sldId="266"/>
            <ac:spMk id="3081" creationId="{00000000-0000-0000-0000-000000000000}"/>
          </ac:spMkLst>
        </pc:spChg>
        <pc:spChg chg="mod">
          <ac:chgData name="Wendy Askew" userId="2577b211-73fe-4c59-90f0-79dea9a1eef5" providerId="ADAL" clId="{005AF8C6-69E9-41F3-AE64-7612077B259F}" dt="2026-10-13T17:31:06.921" v="29" actId="207"/>
          <ac:spMkLst>
            <pc:docMk/>
            <pc:sldMk cId="3623701461" sldId="266"/>
            <ac:spMk id="3082" creationId="{00000000-0000-0000-0000-000000000000}"/>
          </ac:spMkLst>
        </pc:spChg>
        <pc:spChg chg="mod">
          <ac:chgData name="Wendy Askew" userId="2577b211-73fe-4c59-90f0-79dea9a1eef5" providerId="ADAL" clId="{005AF8C6-69E9-41F3-AE64-7612077B259F}" dt="2026-10-13T17:30:37.848" v="26" actId="13926"/>
          <ac:spMkLst>
            <pc:docMk/>
            <pc:sldMk cId="3623701461" sldId="266"/>
            <ac:spMk id="3083" creationId="{00000000-0000-0000-0000-000000000000}"/>
          </ac:spMkLst>
        </pc:spChg>
        <pc:spChg chg="mod">
          <ac:chgData name="Wendy Askew" userId="2577b211-73fe-4c59-90f0-79dea9a1eef5" providerId="ADAL" clId="{005AF8C6-69E9-41F3-AE64-7612077B259F}" dt="2026-10-13T17:30:34.851" v="18" actId="207"/>
          <ac:spMkLst>
            <pc:docMk/>
            <pc:sldMk cId="3623701461" sldId="266"/>
            <ac:spMk id="3084" creationId="{00000000-0000-0000-0000-000000000000}"/>
          </ac:spMkLst>
        </pc:spChg>
        <pc:spChg chg="mod">
          <ac:chgData name="Wendy Askew" userId="2577b211-73fe-4c59-90f0-79dea9a1eef5" providerId="ADAL" clId="{005AF8C6-69E9-41F3-AE64-7612077B259F}" dt="2026-10-13T17:30:35.853" v="20" actId="207"/>
          <ac:spMkLst>
            <pc:docMk/>
            <pc:sldMk cId="3623701461" sldId="266"/>
            <ac:spMk id="3085" creationId="{00000000-0000-0000-0000-000000000000}"/>
          </ac:spMkLst>
        </pc:spChg>
      </pc:sldChg>
      <pc:sldChg chg="modSp add mod">
        <pc:chgData name="Wendy Askew" userId="2577b211-73fe-4c59-90f0-79dea9a1eef5" providerId="ADAL" clId="{005AF8C6-69E9-41F3-AE64-7612077B259F}" dt="2026-10-15T13:56:07.720" v="33" actId="14100"/>
        <pc:sldMkLst>
          <pc:docMk/>
          <pc:sldMk cId="1969517432" sldId="449"/>
        </pc:sldMkLst>
        <pc:picChg chg="mod">
          <ac:chgData name="Wendy Askew" userId="2577b211-73fe-4c59-90f0-79dea9a1eef5" providerId="ADAL" clId="{005AF8C6-69E9-41F3-AE64-7612077B259F}" dt="2026-10-15T13:56:07.720" v="33" actId="14100"/>
          <ac:picMkLst>
            <pc:docMk/>
            <pc:sldMk cId="1969517432" sldId="449"/>
            <ac:picMk id="7" creationId="{1A71282E-AF1D-4E7D-43ED-5AA7A799CDB9}"/>
          </ac:picMkLst>
        </pc:picChg>
      </pc:sldChg>
      <pc:sldChg chg="modSp add mod">
        <pc:chgData name="Wendy Askew" userId="2577b211-73fe-4c59-90f0-79dea9a1eef5" providerId="ADAL" clId="{005AF8C6-69E9-41F3-AE64-7612077B259F}" dt="2026-10-15T14:05:32.073" v="82" actId="14100"/>
        <pc:sldMkLst>
          <pc:docMk/>
          <pc:sldMk cId="666868188" sldId="452"/>
        </pc:sldMkLst>
        <pc:spChg chg="mod">
          <ac:chgData name="Wendy Askew" userId="2577b211-73fe-4c59-90f0-79dea9a1eef5" providerId="ADAL" clId="{005AF8C6-69E9-41F3-AE64-7612077B259F}" dt="2026-10-15T13:57:14.338" v="44" actId="20577"/>
          <ac:spMkLst>
            <pc:docMk/>
            <pc:sldMk cId="666868188" sldId="452"/>
            <ac:spMk id="5" creationId="{00000000-0000-0000-0000-000000000000}"/>
          </ac:spMkLst>
        </pc:spChg>
        <pc:spChg chg="mod">
          <ac:chgData name="Wendy Askew" userId="2577b211-73fe-4c59-90f0-79dea9a1eef5" providerId="ADAL" clId="{005AF8C6-69E9-41F3-AE64-7612077B259F}" dt="2026-10-15T14:05:32.073" v="82" actId="14100"/>
          <ac:spMkLst>
            <pc:docMk/>
            <pc:sldMk cId="666868188" sldId="452"/>
            <ac:spMk id="6" creationId="{00000000-0000-0000-0000-000000000000}"/>
          </ac:spMkLst>
        </pc:spChg>
        <pc:spChg chg="mod">
          <ac:chgData name="Wendy Askew" userId="2577b211-73fe-4c59-90f0-79dea9a1eef5" providerId="ADAL" clId="{005AF8C6-69E9-41F3-AE64-7612077B259F}" dt="2026-10-15T14:04:14.046" v="59" actId="1076"/>
          <ac:spMkLst>
            <pc:docMk/>
            <pc:sldMk cId="666868188" sldId="452"/>
            <ac:spMk id="8" creationId="{00000000-0000-0000-0000-000000000000}"/>
          </ac:spMkLst>
        </pc:spChg>
        <pc:picChg chg="mod">
          <ac:chgData name="Wendy Askew" userId="2577b211-73fe-4c59-90f0-79dea9a1eef5" providerId="ADAL" clId="{005AF8C6-69E9-41F3-AE64-7612077B259F}" dt="2026-10-15T14:04:20.722" v="60" actId="1076"/>
          <ac:picMkLst>
            <pc:docMk/>
            <pc:sldMk cId="666868188" sldId="452"/>
            <ac:picMk id="15" creationId="{E97A3644-A9B5-C4F5-6244-166347754F0F}"/>
          </ac:picMkLst>
        </pc:picChg>
      </pc:sldChg>
      <pc:sldChg chg="modSp add mod">
        <pc:chgData name="Wendy Askew" userId="2577b211-73fe-4c59-90f0-79dea9a1eef5" providerId="ADAL" clId="{005AF8C6-69E9-41F3-AE64-7612077B259F}" dt="2026-10-15T14:26:34.481" v="85" actId="20577"/>
        <pc:sldMkLst>
          <pc:docMk/>
          <pc:sldMk cId="3972275469" sldId="454"/>
        </pc:sldMkLst>
        <pc:spChg chg="mod">
          <ac:chgData name="Wendy Askew" userId="2577b211-73fe-4c59-90f0-79dea9a1eef5" providerId="ADAL" clId="{005AF8C6-69E9-41F3-AE64-7612077B259F}" dt="2026-10-15T14:26:34.481" v="85" actId="20577"/>
          <ac:spMkLst>
            <pc:docMk/>
            <pc:sldMk cId="3972275469" sldId="454"/>
            <ac:spMk id="16" creationId="{8D62630F-1021-A359-3D25-EF28FE98CBD0}"/>
          </ac:spMkLst>
        </pc:spChg>
        <pc:picChg chg="mod">
          <ac:chgData name="Wendy Askew" userId="2577b211-73fe-4c59-90f0-79dea9a1eef5" providerId="ADAL" clId="{005AF8C6-69E9-41F3-AE64-7612077B259F}" dt="2026-10-15T13:56:14.732" v="34" actId="14100"/>
          <ac:picMkLst>
            <pc:docMk/>
            <pc:sldMk cId="3972275469" sldId="454"/>
            <ac:picMk id="7" creationId="{DAB30084-7603-4642-73C6-40F4F94A463A}"/>
          </ac:picMkLst>
        </pc:picChg>
      </pc:sldChg>
      <pc:sldChg chg="modSp add mod">
        <pc:chgData name="Wendy Askew" userId="2577b211-73fe-4c59-90f0-79dea9a1eef5" providerId="ADAL" clId="{005AF8C6-69E9-41F3-AE64-7612077B259F}" dt="2026-10-15T13:56:20.432" v="35" actId="14100"/>
        <pc:sldMkLst>
          <pc:docMk/>
          <pc:sldMk cId="2311891034" sldId="456"/>
        </pc:sldMkLst>
        <pc:picChg chg="mod">
          <ac:chgData name="Wendy Askew" userId="2577b211-73fe-4c59-90f0-79dea9a1eef5" providerId="ADAL" clId="{005AF8C6-69E9-41F3-AE64-7612077B259F}" dt="2026-10-15T13:56:20.432" v="35" actId="14100"/>
          <ac:picMkLst>
            <pc:docMk/>
            <pc:sldMk cId="2311891034" sldId="456"/>
            <ac:picMk id="7" creationId="{F1FCE525-4CC5-C187-0556-DF4584150C58}"/>
          </ac:picMkLst>
        </pc:picChg>
      </pc:sldChg>
    </pc:docChg>
  </pc:docChgLst>
  <pc:docChgLst>
    <pc:chgData name="jane Marks" userId="93734e69-ee21-4208-bede-4aa64f75eabc" providerId="ADAL" clId="{C5B09F01-ECC8-4881-AF65-BF28FE53DC40}"/>
    <pc:docChg chg="custSel addSld delSld modSld">
      <pc:chgData name="jane Marks" userId="93734e69-ee21-4208-bede-4aa64f75eabc" providerId="ADAL" clId="{C5B09F01-ECC8-4881-AF65-BF28FE53DC40}" dt="2026-10-06T19:38:36.217" v="1058" actId="47"/>
      <pc:docMkLst>
        <pc:docMk/>
      </pc:docMkLst>
      <pc:sldChg chg="modSp mod">
        <pc:chgData name="jane Marks" userId="93734e69-ee21-4208-bede-4aa64f75eabc" providerId="ADAL" clId="{C5B09F01-ECC8-4881-AF65-BF28FE53DC40}" dt="2026-10-06T19:34:48.557" v="944"/>
        <pc:sldMkLst>
          <pc:docMk/>
          <pc:sldMk cId="1023213508" sldId="256"/>
        </pc:sldMkLst>
        <pc:spChg chg="mod">
          <ac:chgData name="jane Marks" userId="93734e69-ee21-4208-bede-4aa64f75eabc" providerId="ADAL" clId="{C5B09F01-ECC8-4881-AF65-BF28FE53DC40}" dt="2026-10-06T19:34:48.557" v="944"/>
          <ac:spMkLst>
            <pc:docMk/>
            <pc:sldMk cId="1023213508" sldId="256"/>
            <ac:spMk id="2" creationId="{B21370B7-350A-465E-F3A0-1B92B931FF65}"/>
          </ac:spMkLst>
        </pc:spChg>
      </pc:sldChg>
      <pc:sldChg chg="modSp mod">
        <pc:chgData name="jane Marks" userId="93734e69-ee21-4208-bede-4aa64f75eabc" providerId="ADAL" clId="{C5B09F01-ECC8-4881-AF65-BF28FE53DC40}" dt="2026-10-06T19:35:24.069" v="946"/>
        <pc:sldMkLst>
          <pc:docMk/>
          <pc:sldMk cId="2221043153" sldId="257"/>
        </pc:sldMkLst>
        <pc:spChg chg="mod">
          <ac:chgData name="jane Marks" userId="93734e69-ee21-4208-bede-4aa64f75eabc" providerId="ADAL" clId="{C5B09F01-ECC8-4881-AF65-BF28FE53DC40}" dt="2026-10-06T19:35:24.069" v="946"/>
          <ac:spMkLst>
            <pc:docMk/>
            <pc:sldMk cId="2221043153" sldId="257"/>
            <ac:spMk id="3" creationId="{392CC9C5-C3B2-7E42-6171-C7B1F59E26ED}"/>
          </ac:spMkLst>
        </pc:spChg>
      </pc:sldChg>
      <pc:sldChg chg="modSp mod">
        <pc:chgData name="jane Marks" userId="93734e69-ee21-4208-bede-4aa64f75eabc" providerId="ADAL" clId="{C5B09F01-ECC8-4881-AF65-BF28FE53DC40}" dt="2026-10-06T19:36:41.841" v="999" actId="20577"/>
        <pc:sldMkLst>
          <pc:docMk/>
          <pc:sldMk cId="854859749" sldId="258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#1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#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5E0DEB-CCD1-4498-98D3-C20C17BD84AB}" type="doc">
      <dgm:prSet loTypeId="urn:microsoft.com/office/officeart/2005/8/layout/cycle8" loCatId="cycle" qsTypeId="urn:microsoft.com/office/officeart/2005/8/quickstyle/simple1#1" qsCatId="simple" csTypeId="urn:microsoft.com/office/officeart/2005/8/colors/colorful1#1" csCatId="colorful"/>
      <dgm:spPr/>
      <dgm:t>
        <a:bodyPr/>
        <a:lstStyle/>
        <a:p>
          <a:endParaRPr lang="en-US"/>
        </a:p>
      </dgm:t>
    </dgm:pt>
    <dgm:pt modelId="{03CA0AF3-1193-4B9E-8ED3-BCD45C8AE786}">
      <dgm:prSet/>
      <dgm:spPr/>
      <dgm:t>
        <a:bodyPr/>
        <a:lstStyle/>
        <a:p>
          <a:r>
            <a:rPr lang="en-US" dirty="0"/>
            <a:t>Sensory stimulation</a:t>
          </a:r>
        </a:p>
      </dgm:t>
    </dgm:pt>
    <dgm:pt modelId="{BC16F042-DBB5-4647-8A0E-F6BE333CB430}" type="parTrans" cxnId="{A20B2391-06CD-4431-B3E1-A90F9E18ACE0}">
      <dgm:prSet/>
      <dgm:spPr/>
      <dgm:t>
        <a:bodyPr/>
        <a:lstStyle/>
        <a:p>
          <a:endParaRPr lang="en-US"/>
        </a:p>
      </dgm:t>
    </dgm:pt>
    <dgm:pt modelId="{DF6F32DB-C35F-4386-9392-49C390EBB578}" type="sibTrans" cxnId="{A20B2391-06CD-4431-B3E1-A90F9E18ACE0}">
      <dgm:prSet/>
      <dgm:spPr/>
      <dgm:t>
        <a:bodyPr/>
        <a:lstStyle/>
        <a:p>
          <a:endParaRPr lang="en-US"/>
        </a:p>
      </dgm:t>
    </dgm:pt>
    <dgm:pt modelId="{E3EB6C30-D25A-423D-B1A8-61E3B7B198AF}">
      <dgm:prSet/>
      <dgm:spPr/>
      <dgm:t>
        <a:bodyPr/>
        <a:lstStyle/>
        <a:p>
          <a:r>
            <a:rPr lang="en-US" dirty="0"/>
            <a:t>Cognitive stimulation</a:t>
          </a:r>
        </a:p>
      </dgm:t>
    </dgm:pt>
    <dgm:pt modelId="{2FE04DAD-4EA1-465A-B90A-FD79A9C2A2C7}" type="parTrans" cxnId="{89D5782E-8324-42BB-8638-F496FE37A7D2}">
      <dgm:prSet/>
      <dgm:spPr/>
      <dgm:t>
        <a:bodyPr/>
        <a:lstStyle/>
        <a:p>
          <a:endParaRPr lang="en-US"/>
        </a:p>
      </dgm:t>
    </dgm:pt>
    <dgm:pt modelId="{DADA7D89-E90F-473A-BEA0-58E59C2C44BA}" type="sibTrans" cxnId="{89D5782E-8324-42BB-8638-F496FE37A7D2}">
      <dgm:prSet/>
      <dgm:spPr/>
      <dgm:t>
        <a:bodyPr/>
        <a:lstStyle/>
        <a:p>
          <a:endParaRPr lang="en-US"/>
        </a:p>
      </dgm:t>
    </dgm:pt>
    <dgm:pt modelId="{785A4A29-335A-4E88-BAB1-4ECD55FFAA3C}">
      <dgm:prSet/>
      <dgm:spPr/>
      <dgm:t>
        <a:bodyPr/>
        <a:lstStyle/>
        <a:p>
          <a:r>
            <a:rPr lang="en-US" dirty="0"/>
            <a:t>Emotion oriented interventions</a:t>
          </a:r>
        </a:p>
      </dgm:t>
    </dgm:pt>
    <dgm:pt modelId="{8A2B16B3-391B-4EFD-A2EE-D0B29A1406AA}" type="parTrans" cxnId="{21881C50-E6F3-4771-BBF2-B281B856FACB}">
      <dgm:prSet/>
      <dgm:spPr/>
      <dgm:t>
        <a:bodyPr/>
        <a:lstStyle/>
        <a:p>
          <a:endParaRPr lang="en-US"/>
        </a:p>
      </dgm:t>
    </dgm:pt>
    <dgm:pt modelId="{54467BF2-33B8-428E-A708-07CD0C88A8EE}" type="sibTrans" cxnId="{21881C50-E6F3-4771-BBF2-B281B856FACB}">
      <dgm:prSet/>
      <dgm:spPr/>
      <dgm:t>
        <a:bodyPr/>
        <a:lstStyle/>
        <a:p>
          <a:endParaRPr lang="en-US"/>
        </a:p>
      </dgm:t>
    </dgm:pt>
    <dgm:pt modelId="{45F386CB-6090-43C7-AFB1-6EC8B06C820D}">
      <dgm:prSet/>
      <dgm:spPr/>
      <dgm:t>
        <a:bodyPr/>
        <a:lstStyle/>
        <a:p>
          <a:r>
            <a:rPr lang="en-US" dirty="0"/>
            <a:t>Physical activity/exercise</a:t>
          </a:r>
        </a:p>
      </dgm:t>
    </dgm:pt>
    <dgm:pt modelId="{207EC6AC-2C5A-4772-BBAE-DB52A409803F}" type="parTrans" cxnId="{503CFCDE-BBE8-47F2-A3C2-6F9FB9F978ED}">
      <dgm:prSet/>
      <dgm:spPr/>
      <dgm:t>
        <a:bodyPr/>
        <a:lstStyle/>
        <a:p>
          <a:endParaRPr lang="en-US"/>
        </a:p>
      </dgm:t>
    </dgm:pt>
    <dgm:pt modelId="{3C84AD20-A0EF-40F6-97E0-3C755D8ABF9B}" type="sibTrans" cxnId="{503CFCDE-BBE8-47F2-A3C2-6F9FB9F978ED}">
      <dgm:prSet/>
      <dgm:spPr/>
      <dgm:t>
        <a:bodyPr/>
        <a:lstStyle/>
        <a:p>
          <a:endParaRPr lang="en-US"/>
        </a:p>
      </dgm:t>
    </dgm:pt>
    <dgm:pt modelId="{CD4C5A93-3889-472F-A76A-FA50B621AA3F}">
      <dgm:prSet/>
      <dgm:spPr/>
      <dgm:t>
        <a:bodyPr/>
        <a:lstStyle/>
        <a:p>
          <a:r>
            <a:rPr lang="en-US" dirty="0"/>
            <a:t>Behavior training and caregiver education</a:t>
          </a:r>
        </a:p>
      </dgm:t>
    </dgm:pt>
    <dgm:pt modelId="{775F145F-4AFC-4A74-89EB-DC67C5223946}" type="parTrans" cxnId="{AACE3F69-8FF0-45C7-9ABA-604B6AF34609}">
      <dgm:prSet/>
      <dgm:spPr/>
      <dgm:t>
        <a:bodyPr/>
        <a:lstStyle/>
        <a:p>
          <a:endParaRPr lang="en-US"/>
        </a:p>
      </dgm:t>
    </dgm:pt>
    <dgm:pt modelId="{C1A754A8-3B68-4946-ACED-F351F67DC04D}" type="sibTrans" cxnId="{AACE3F69-8FF0-45C7-9ABA-604B6AF34609}">
      <dgm:prSet/>
      <dgm:spPr/>
      <dgm:t>
        <a:bodyPr/>
        <a:lstStyle/>
        <a:p>
          <a:endParaRPr lang="en-US"/>
        </a:p>
      </dgm:t>
    </dgm:pt>
    <dgm:pt modelId="{EDB910D1-A939-46B8-AAD2-B42F871EAFB3}" type="pres">
      <dgm:prSet presAssocID="{BC5E0DEB-CCD1-4498-98D3-C20C17BD84AB}" presName="compositeShape" presStyleCnt="0">
        <dgm:presLayoutVars>
          <dgm:chMax val="7"/>
          <dgm:dir/>
          <dgm:resizeHandles val="exact"/>
        </dgm:presLayoutVars>
      </dgm:prSet>
      <dgm:spPr/>
    </dgm:pt>
    <dgm:pt modelId="{3A139E8E-8FDD-4F3D-A6EC-87B952D129BE}" type="pres">
      <dgm:prSet presAssocID="{BC5E0DEB-CCD1-4498-98D3-C20C17BD84AB}" presName="wedge1" presStyleLbl="node1" presStyleIdx="0" presStyleCnt="5"/>
      <dgm:spPr/>
    </dgm:pt>
    <dgm:pt modelId="{6346A7AC-F869-4C79-8D3D-DD7598E2DDC0}" type="pres">
      <dgm:prSet presAssocID="{BC5E0DEB-CCD1-4498-98D3-C20C17BD84AB}" presName="dummy1a" presStyleCnt="0"/>
      <dgm:spPr/>
    </dgm:pt>
    <dgm:pt modelId="{0E14B639-9C25-4E20-8F21-E44017C93C25}" type="pres">
      <dgm:prSet presAssocID="{BC5E0DEB-CCD1-4498-98D3-C20C17BD84AB}" presName="dummy1b" presStyleCnt="0"/>
      <dgm:spPr/>
    </dgm:pt>
    <dgm:pt modelId="{8BD1878C-5267-4FBA-9752-AFCEF36FCBA0}" type="pres">
      <dgm:prSet presAssocID="{BC5E0DEB-CCD1-4498-98D3-C20C17BD84AB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B5A3EBF2-BCB1-4FB2-AB90-6EFCCDCBBC45}" type="pres">
      <dgm:prSet presAssocID="{BC5E0DEB-CCD1-4498-98D3-C20C17BD84AB}" presName="wedge2" presStyleLbl="node1" presStyleIdx="1" presStyleCnt="5"/>
      <dgm:spPr/>
    </dgm:pt>
    <dgm:pt modelId="{BC110917-C96F-489D-BF19-3DA4E6B9AB86}" type="pres">
      <dgm:prSet presAssocID="{BC5E0DEB-CCD1-4498-98D3-C20C17BD84AB}" presName="dummy2a" presStyleCnt="0"/>
      <dgm:spPr/>
    </dgm:pt>
    <dgm:pt modelId="{7562AC86-C9C4-449C-AB41-1A5FF9341D58}" type="pres">
      <dgm:prSet presAssocID="{BC5E0DEB-CCD1-4498-98D3-C20C17BD84AB}" presName="dummy2b" presStyleCnt="0"/>
      <dgm:spPr/>
    </dgm:pt>
    <dgm:pt modelId="{16FB536E-1855-4AD0-9AA9-18BA05ED3EC0}" type="pres">
      <dgm:prSet presAssocID="{BC5E0DEB-CCD1-4498-98D3-C20C17BD84AB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D00C1824-26A5-4161-8EE4-DEF56DD50B2C}" type="pres">
      <dgm:prSet presAssocID="{BC5E0DEB-CCD1-4498-98D3-C20C17BD84AB}" presName="wedge3" presStyleLbl="node1" presStyleIdx="2" presStyleCnt="5"/>
      <dgm:spPr/>
    </dgm:pt>
    <dgm:pt modelId="{188147D2-40D4-46E1-8C9C-00E6E08876E0}" type="pres">
      <dgm:prSet presAssocID="{BC5E0DEB-CCD1-4498-98D3-C20C17BD84AB}" presName="dummy3a" presStyleCnt="0"/>
      <dgm:spPr/>
    </dgm:pt>
    <dgm:pt modelId="{A2FEF9C3-4501-4AEE-8896-D84F23C10D19}" type="pres">
      <dgm:prSet presAssocID="{BC5E0DEB-CCD1-4498-98D3-C20C17BD84AB}" presName="dummy3b" presStyleCnt="0"/>
      <dgm:spPr/>
    </dgm:pt>
    <dgm:pt modelId="{F490FC20-88FC-46FF-B910-CD170AE58216}" type="pres">
      <dgm:prSet presAssocID="{BC5E0DEB-CCD1-4498-98D3-C20C17BD84AB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774C05D0-AE51-49C0-8692-1B22CBAC26B4}" type="pres">
      <dgm:prSet presAssocID="{BC5E0DEB-CCD1-4498-98D3-C20C17BD84AB}" presName="wedge4" presStyleLbl="node1" presStyleIdx="3" presStyleCnt="5"/>
      <dgm:spPr/>
    </dgm:pt>
    <dgm:pt modelId="{384B21EA-5397-48B8-8E7A-2775757AAFF4}" type="pres">
      <dgm:prSet presAssocID="{BC5E0DEB-CCD1-4498-98D3-C20C17BD84AB}" presName="dummy4a" presStyleCnt="0"/>
      <dgm:spPr/>
    </dgm:pt>
    <dgm:pt modelId="{5EFE5C0B-210F-4F7F-BB8A-E733409818EB}" type="pres">
      <dgm:prSet presAssocID="{BC5E0DEB-CCD1-4498-98D3-C20C17BD84AB}" presName="dummy4b" presStyleCnt="0"/>
      <dgm:spPr/>
    </dgm:pt>
    <dgm:pt modelId="{D349303E-1AE2-43FC-A7F4-FBFAEA09E092}" type="pres">
      <dgm:prSet presAssocID="{BC5E0DEB-CCD1-4498-98D3-C20C17BD84AB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673C5EF6-8EFB-4E3E-81AB-9AC02AD98583}" type="pres">
      <dgm:prSet presAssocID="{BC5E0DEB-CCD1-4498-98D3-C20C17BD84AB}" presName="wedge5" presStyleLbl="node1" presStyleIdx="4" presStyleCnt="5"/>
      <dgm:spPr/>
    </dgm:pt>
    <dgm:pt modelId="{D54A9430-E1D8-4A52-B58A-9F1339D7A07C}" type="pres">
      <dgm:prSet presAssocID="{BC5E0DEB-CCD1-4498-98D3-C20C17BD84AB}" presName="dummy5a" presStyleCnt="0"/>
      <dgm:spPr/>
    </dgm:pt>
    <dgm:pt modelId="{7B83ACD8-916A-4F97-8BAE-A15FA2FECDDC}" type="pres">
      <dgm:prSet presAssocID="{BC5E0DEB-CCD1-4498-98D3-C20C17BD84AB}" presName="dummy5b" presStyleCnt="0"/>
      <dgm:spPr/>
    </dgm:pt>
    <dgm:pt modelId="{826E469A-EA97-40DB-8A57-F85C4EC48D7F}" type="pres">
      <dgm:prSet presAssocID="{BC5E0DEB-CCD1-4498-98D3-C20C17BD84AB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2D8CF5A7-FDA2-44B1-B3C7-1B3F250C5953}" type="pres">
      <dgm:prSet presAssocID="{DF6F32DB-C35F-4386-9392-49C390EBB578}" presName="arrowWedge1" presStyleLbl="fgSibTrans2D1" presStyleIdx="0" presStyleCnt="5"/>
      <dgm:spPr/>
    </dgm:pt>
    <dgm:pt modelId="{F508520D-3B32-4D9F-9619-90C059011015}" type="pres">
      <dgm:prSet presAssocID="{DADA7D89-E90F-473A-BEA0-58E59C2C44BA}" presName="arrowWedge2" presStyleLbl="fgSibTrans2D1" presStyleIdx="1" presStyleCnt="5"/>
      <dgm:spPr/>
    </dgm:pt>
    <dgm:pt modelId="{D7AC2F6A-A7BE-4186-8E57-99A9E564238E}" type="pres">
      <dgm:prSet presAssocID="{54467BF2-33B8-428E-A708-07CD0C88A8EE}" presName="arrowWedge3" presStyleLbl="fgSibTrans2D1" presStyleIdx="2" presStyleCnt="5"/>
      <dgm:spPr/>
    </dgm:pt>
    <dgm:pt modelId="{7F0E7F12-B4F7-4526-B998-CFDE3342CAEA}" type="pres">
      <dgm:prSet presAssocID="{3C84AD20-A0EF-40F6-97E0-3C755D8ABF9B}" presName="arrowWedge4" presStyleLbl="fgSibTrans2D1" presStyleIdx="3" presStyleCnt="5"/>
      <dgm:spPr/>
    </dgm:pt>
    <dgm:pt modelId="{2F335E20-CAA5-4CB0-A1BB-1A9B8EE8C70B}" type="pres">
      <dgm:prSet presAssocID="{C1A754A8-3B68-4946-ACED-F351F67DC04D}" presName="arrowWedge5" presStyleLbl="fgSibTrans2D1" presStyleIdx="4" presStyleCnt="5"/>
      <dgm:spPr/>
    </dgm:pt>
  </dgm:ptLst>
  <dgm:cxnLst>
    <dgm:cxn modelId="{AC782A06-5A67-46B4-8836-F55A11B419DE}" type="presOf" srcId="{03CA0AF3-1193-4B9E-8ED3-BCD45C8AE786}" destId="{8BD1878C-5267-4FBA-9752-AFCEF36FCBA0}" srcOrd="1" destOrd="0" presId="urn:microsoft.com/office/officeart/2005/8/layout/cycle8"/>
    <dgm:cxn modelId="{226E7D07-E0A5-4079-9265-257CF1CCDB46}" type="presOf" srcId="{785A4A29-335A-4E88-BAB1-4ECD55FFAA3C}" destId="{D00C1824-26A5-4161-8EE4-DEF56DD50B2C}" srcOrd="0" destOrd="0" presId="urn:microsoft.com/office/officeart/2005/8/layout/cycle8"/>
    <dgm:cxn modelId="{0599B40B-F088-4675-BD98-2F6FA14A3564}" type="presOf" srcId="{E3EB6C30-D25A-423D-B1A8-61E3B7B198AF}" destId="{16FB536E-1855-4AD0-9AA9-18BA05ED3EC0}" srcOrd="1" destOrd="0" presId="urn:microsoft.com/office/officeart/2005/8/layout/cycle8"/>
    <dgm:cxn modelId="{89D5782E-8324-42BB-8638-F496FE37A7D2}" srcId="{BC5E0DEB-CCD1-4498-98D3-C20C17BD84AB}" destId="{E3EB6C30-D25A-423D-B1A8-61E3B7B198AF}" srcOrd="1" destOrd="0" parTransId="{2FE04DAD-4EA1-465A-B90A-FD79A9C2A2C7}" sibTransId="{DADA7D89-E90F-473A-BEA0-58E59C2C44BA}"/>
    <dgm:cxn modelId="{8C750A3B-4FF6-413D-B834-9168A5EF298C}" type="presOf" srcId="{BC5E0DEB-CCD1-4498-98D3-C20C17BD84AB}" destId="{EDB910D1-A939-46B8-AAD2-B42F871EAFB3}" srcOrd="0" destOrd="0" presId="urn:microsoft.com/office/officeart/2005/8/layout/cycle8"/>
    <dgm:cxn modelId="{AACE3F69-8FF0-45C7-9ABA-604B6AF34609}" srcId="{BC5E0DEB-CCD1-4498-98D3-C20C17BD84AB}" destId="{CD4C5A93-3889-472F-A76A-FA50B621AA3F}" srcOrd="4" destOrd="0" parTransId="{775F145F-4AFC-4A74-89EB-DC67C5223946}" sibTransId="{C1A754A8-3B68-4946-ACED-F351F67DC04D}"/>
    <dgm:cxn modelId="{21881C50-E6F3-4771-BBF2-B281B856FACB}" srcId="{BC5E0DEB-CCD1-4498-98D3-C20C17BD84AB}" destId="{785A4A29-335A-4E88-BAB1-4ECD55FFAA3C}" srcOrd="2" destOrd="0" parTransId="{8A2B16B3-391B-4EFD-A2EE-D0B29A1406AA}" sibTransId="{54467BF2-33B8-428E-A708-07CD0C88A8EE}"/>
    <dgm:cxn modelId="{3B5F1185-6469-4DA0-9D09-9DB21D694BA6}" type="presOf" srcId="{CD4C5A93-3889-472F-A76A-FA50B621AA3F}" destId="{673C5EF6-8EFB-4E3E-81AB-9AC02AD98583}" srcOrd="0" destOrd="0" presId="urn:microsoft.com/office/officeart/2005/8/layout/cycle8"/>
    <dgm:cxn modelId="{79D02886-D35A-4B7B-B72E-4213B35965E4}" type="presOf" srcId="{CD4C5A93-3889-472F-A76A-FA50B621AA3F}" destId="{826E469A-EA97-40DB-8A57-F85C4EC48D7F}" srcOrd="1" destOrd="0" presId="urn:microsoft.com/office/officeart/2005/8/layout/cycle8"/>
    <dgm:cxn modelId="{0257858A-BA01-4DC5-B153-F1087E469348}" type="presOf" srcId="{785A4A29-335A-4E88-BAB1-4ECD55FFAA3C}" destId="{F490FC20-88FC-46FF-B910-CD170AE58216}" srcOrd="1" destOrd="0" presId="urn:microsoft.com/office/officeart/2005/8/layout/cycle8"/>
    <dgm:cxn modelId="{3718498B-2864-44B6-BCF5-9A59C1B18E4B}" type="presOf" srcId="{03CA0AF3-1193-4B9E-8ED3-BCD45C8AE786}" destId="{3A139E8E-8FDD-4F3D-A6EC-87B952D129BE}" srcOrd="0" destOrd="0" presId="urn:microsoft.com/office/officeart/2005/8/layout/cycle8"/>
    <dgm:cxn modelId="{A20B2391-06CD-4431-B3E1-A90F9E18ACE0}" srcId="{BC5E0DEB-CCD1-4498-98D3-C20C17BD84AB}" destId="{03CA0AF3-1193-4B9E-8ED3-BCD45C8AE786}" srcOrd="0" destOrd="0" parTransId="{BC16F042-DBB5-4647-8A0E-F6BE333CB430}" sibTransId="{DF6F32DB-C35F-4386-9392-49C390EBB578}"/>
    <dgm:cxn modelId="{A7B6E0B5-5F8C-4CD1-89F9-3677FB3838CB}" type="presOf" srcId="{45F386CB-6090-43C7-AFB1-6EC8B06C820D}" destId="{D349303E-1AE2-43FC-A7F4-FBFAEA09E092}" srcOrd="1" destOrd="0" presId="urn:microsoft.com/office/officeart/2005/8/layout/cycle8"/>
    <dgm:cxn modelId="{503CFCDE-BBE8-47F2-A3C2-6F9FB9F978ED}" srcId="{BC5E0DEB-CCD1-4498-98D3-C20C17BD84AB}" destId="{45F386CB-6090-43C7-AFB1-6EC8B06C820D}" srcOrd="3" destOrd="0" parTransId="{207EC6AC-2C5A-4772-BBAE-DB52A409803F}" sibTransId="{3C84AD20-A0EF-40F6-97E0-3C755D8ABF9B}"/>
    <dgm:cxn modelId="{BDF13AF3-D643-46C6-8A1B-4CED41C2DB22}" type="presOf" srcId="{E3EB6C30-D25A-423D-B1A8-61E3B7B198AF}" destId="{B5A3EBF2-BCB1-4FB2-AB90-6EFCCDCBBC45}" srcOrd="0" destOrd="0" presId="urn:microsoft.com/office/officeart/2005/8/layout/cycle8"/>
    <dgm:cxn modelId="{79350CFB-C69E-4436-AC12-10BA1B04DCA8}" type="presOf" srcId="{45F386CB-6090-43C7-AFB1-6EC8B06C820D}" destId="{774C05D0-AE51-49C0-8692-1B22CBAC26B4}" srcOrd="0" destOrd="0" presId="urn:microsoft.com/office/officeart/2005/8/layout/cycle8"/>
    <dgm:cxn modelId="{FCAF9AAF-15C6-41C6-9B9E-3E0567912CB2}" type="presParOf" srcId="{EDB910D1-A939-46B8-AAD2-B42F871EAFB3}" destId="{3A139E8E-8FDD-4F3D-A6EC-87B952D129BE}" srcOrd="0" destOrd="0" presId="urn:microsoft.com/office/officeart/2005/8/layout/cycle8"/>
    <dgm:cxn modelId="{1A4FDED2-6F5A-454D-9F58-A39292F7C852}" type="presParOf" srcId="{EDB910D1-A939-46B8-AAD2-B42F871EAFB3}" destId="{6346A7AC-F869-4C79-8D3D-DD7598E2DDC0}" srcOrd="1" destOrd="0" presId="urn:microsoft.com/office/officeart/2005/8/layout/cycle8"/>
    <dgm:cxn modelId="{79378B27-4771-4DF6-B37B-612A06A44A4D}" type="presParOf" srcId="{EDB910D1-A939-46B8-AAD2-B42F871EAFB3}" destId="{0E14B639-9C25-4E20-8F21-E44017C93C25}" srcOrd="2" destOrd="0" presId="urn:microsoft.com/office/officeart/2005/8/layout/cycle8"/>
    <dgm:cxn modelId="{2646AF8E-D5E7-473A-956D-2D5BCAA2FDC0}" type="presParOf" srcId="{EDB910D1-A939-46B8-AAD2-B42F871EAFB3}" destId="{8BD1878C-5267-4FBA-9752-AFCEF36FCBA0}" srcOrd="3" destOrd="0" presId="urn:microsoft.com/office/officeart/2005/8/layout/cycle8"/>
    <dgm:cxn modelId="{23761BC2-E933-4CEA-88C5-449B9F809A54}" type="presParOf" srcId="{EDB910D1-A939-46B8-AAD2-B42F871EAFB3}" destId="{B5A3EBF2-BCB1-4FB2-AB90-6EFCCDCBBC45}" srcOrd="4" destOrd="0" presId="urn:microsoft.com/office/officeart/2005/8/layout/cycle8"/>
    <dgm:cxn modelId="{050A1C46-5FB8-4EF6-809C-FEA33E8680FD}" type="presParOf" srcId="{EDB910D1-A939-46B8-AAD2-B42F871EAFB3}" destId="{BC110917-C96F-489D-BF19-3DA4E6B9AB86}" srcOrd="5" destOrd="0" presId="urn:microsoft.com/office/officeart/2005/8/layout/cycle8"/>
    <dgm:cxn modelId="{66C905E4-B5C6-4C87-A491-B954AE8B7179}" type="presParOf" srcId="{EDB910D1-A939-46B8-AAD2-B42F871EAFB3}" destId="{7562AC86-C9C4-449C-AB41-1A5FF9341D58}" srcOrd="6" destOrd="0" presId="urn:microsoft.com/office/officeart/2005/8/layout/cycle8"/>
    <dgm:cxn modelId="{2767E9A8-137B-410F-B578-C2D0A8194892}" type="presParOf" srcId="{EDB910D1-A939-46B8-AAD2-B42F871EAFB3}" destId="{16FB536E-1855-4AD0-9AA9-18BA05ED3EC0}" srcOrd="7" destOrd="0" presId="urn:microsoft.com/office/officeart/2005/8/layout/cycle8"/>
    <dgm:cxn modelId="{00698624-91C2-4A16-B913-D03CEE9AC59B}" type="presParOf" srcId="{EDB910D1-A939-46B8-AAD2-B42F871EAFB3}" destId="{D00C1824-26A5-4161-8EE4-DEF56DD50B2C}" srcOrd="8" destOrd="0" presId="urn:microsoft.com/office/officeart/2005/8/layout/cycle8"/>
    <dgm:cxn modelId="{C4B9E361-01FB-47A6-9DD0-3EE8EF607114}" type="presParOf" srcId="{EDB910D1-A939-46B8-AAD2-B42F871EAFB3}" destId="{188147D2-40D4-46E1-8C9C-00E6E08876E0}" srcOrd="9" destOrd="0" presId="urn:microsoft.com/office/officeart/2005/8/layout/cycle8"/>
    <dgm:cxn modelId="{225725A0-9E4B-402B-ACAD-0EAE3329E69E}" type="presParOf" srcId="{EDB910D1-A939-46B8-AAD2-B42F871EAFB3}" destId="{A2FEF9C3-4501-4AEE-8896-D84F23C10D19}" srcOrd="10" destOrd="0" presId="urn:microsoft.com/office/officeart/2005/8/layout/cycle8"/>
    <dgm:cxn modelId="{DF44026B-1467-4048-BCD3-68F866B1C693}" type="presParOf" srcId="{EDB910D1-A939-46B8-AAD2-B42F871EAFB3}" destId="{F490FC20-88FC-46FF-B910-CD170AE58216}" srcOrd="11" destOrd="0" presId="urn:microsoft.com/office/officeart/2005/8/layout/cycle8"/>
    <dgm:cxn modelId="{7C648C22-259C-49CA-8FD7-8922AD69003B}" type="presParOf" srcId="{EDB910D1-A939-46B8-AAD2-B42F871EAFB3}" destId="{774C05D0-AE51-49C0-8692-1B22CBAC26B4}" srcOrd="12" destOrd="0" presId="urn:microsoft.com/office/officeart/2005/8/layout/cycle8"/>
    <dgm:cxn modelId="{A96574F1-A416-4361-9279-E2BB8C3AF697}" type="presParOf" srcId="{EDB910D1-A939-46B8-AAD2-B42F871EAFB3}" destId="{384B21EA-5397-48B8-8E7A-2775757AAFF4}" srcOrd="13" destOrd="0" presId="urn:microsoft.com/office/officeart/2005/8/layout/cycle8"/>
    <dgm:cxn modelId="{BFC3426C-C18C-4038-AC9B-D13399237C02}" type="presParOf" srcId="{EDB910D1-A939-46B8-AAD2-B42F871EAFB3}" destId="{5EFE5C0B-210F-4F7F-BB8A-E733409818EB}" srcOrd="14" destOrd="0" presId="urn:microsoft.com/office/officeart/2005/8/layout/cycle8"/>
    <dgm:cxn modelId="{410E9FC9-4BDC-4C27-A49D-F298DD3601E8}" type="presParOf" srcId="{EDB910D1-A939-46B8-AAD2-B42F871EAFB3}" destId="{D349303E-1AE2-43FC-A7F4-FBFAEA09E092}" srcOrd="15" destOrd="0" presId="urn:microsoft.com/office/officeart/2005/8/layout/cycle8"/>
    <dgm:cxn modelId="{5E894CFC-754B-45B1-A135-D21ECD4553AD}" type="presParOf" srcId="{EDB910D1-A939-46B8-AAD2-B42F871EAFB3}" destId="{673C5EF6-8EFB-4E3E-81AB-9AC02AD98583}" srcOrd="16" destOrd="0" presId="urn:microsoft.com/office/officeart/2005/8/layout/cycle8"/>
    <dgm:cxn modelId="{41E7AD51-F845-45F1-92B8-2D735EC863F2}" type="presParOf" srcId="{EDB910D1-A939-46B8-AAD2-B42F871EAFB3}" destId="{D54A9430-E1D8-4A52-B58A-9F1339D7A07C}" srcOrd="17" destOrd="0" presId="urn:microsoft.com/office/officeart/2005/8/layout/cycle8"/>
    <dgm:cxn modelId="{F89CB3F8-F5B0-4483-913B-CA02FE82F308}" type="presParOf" srcId="{EDB910D1-A939-46B8-AAD2-B42F871EAFB3}" destId="{7B83ACD8-916A-4F97-8BAE-A15FA2FECDDC}" srcOrd="18" destOrd="0" presId="urn:microsoft.com/office/officeart/2005/8/layout/cycle8"/>
    <dgm:cxn modelId="{AD532E13-A29E-44C8-AF3F-4B7B4CEA82BC}" type="presParOf" srcId="{EDB910D1-A939-46B8-AAD2-B42F871EAFB3}" destId="{826E469A-EA97-40DB-8A57-F85C4EC48D7F}" srcOrd="19" destOrd="0" presId="urn:microsoft.com/office/officeart/2005/8/layout/cycle8"/>
    <dgm:cxn modelId="{8631632D-391B-4DF2-8E7E-8A5627D4A83D}" type="presParOf" srcId="{EDB910D1-A939-46B8-AAD2-B42F871EAFB3}" destId="{2D8CF5A7-FDA2-44B1-B3C7-1B3F250C5953}" srcOrd="20" destOrd="0" presId="urn:microsoft.com/office/officeart/2005/8/layout/cycle8"/>
    <dgm:cxn modelId="{44F400D7-A731-4082-8F08-FB3EFD37BB0A}" type="presParOf" srcId="{EDB910D1-A939-46B8-AAD2-B42F871EAFB3}" destId="{F508520D-3B32-4D9F-9619-90C059011015}" srcOrd="21" destOrd="0" presId="urn:microsoft.com/office/officeart/2005/8/layout/cycle8"/>
    <dgm:cxn modelId="{2A87CC94-12B8-4933-8EE0-E9A01FB663E2}" type="presParOf" srcId="{EDB910D1-A939-46B8-AAD2-B42F871EAFB3}" destId="{D7AC2F6A-A7BE-4186-8E57-99A9E564238E}" srcOrd="22" destOrd="0" presId="urn:microsoft.com/office/officeart/2005/8/layout/cycle8"/>
    <dgm:cxn modelId="{691C27BF-92F2-460D-BDC0-810AAE7EF797}" type="presParOf" srcId="{EDB910D1-A939-46B8-AAD2-B42F871EAFB3}" destId="{7F0E7F12-B4F7-4526-B998-CFDE3342CAEA}" srcOrd="23" destOrd="0" presId="urn:microsoft.com/office/officeart/2005/8/layout/cycle8"/>
    <dgm:cxn modelId="{3B94E884-AE31-4F08-8101-FCB20D3D91C6}" type="presParOf" srcId="{EDB910D1-A939-46B8-AAD2-B42F871EAFB3}" destId="{2F335E20-CAA5-4CB0-A1BB-1A9B8EE8C70B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315828-D36F-4447-9EDB-0DFFA41776E1}" type="doc">
      <dgm:prSet loTypeId="urn:microsoft.com/office/officeart/2018/2/layout/IconVerticalSolidList" loCatId="icon" qsTypeId="urn:microsoft.com/office/officeart/2005/8/quickstyle/simple1#2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5D51E28-0C35-482F-ACD2-2BC18D1F84F5}">
      <dgm:prSet/>
      <dgm:spPr/>
      <dgm:t>
        <a:bodyPr/>
        <a:lstStyle/>
        <a:p>
          <a:r>
            <a:rPr lang="en-US" dirty="0"/>
            <a:t>Risk benefit discussion</a:t>
          </a:r>
        </a:p>
      </dgm:t>
    </dgm:pt>
    <dgm:pt modelId="{9AB5489F-7D96-4C31-AF33-B04B94161B53}" type="parTrans" cxnId="{3D1B7809-8664-4B5F-B441-7D1F0EC97EF0}">
      <dgm:prSet/>
      <dgm:spPr/>
      <dgm:t>
        <a:bodyPr/>
        <a:lstStyle/>
        <a:p>
          <a:endParaRPr lang="en-US"/>
        </a:p>
      </dgm:t>
    </dgm:pt>
    <dgm:pt modelId="{058AB3AE-08BA-4270-B88F-BE8AD1CF2CE2}" type="sibTrans" cxnId="{3D1B7809-8664-4B5F-B441-7D1F0EC97EF0}">
      <dgm:prSet/>
      <dgm:spPr/>
      <dgm:t>
        <a:bodyPr/>
        <a:lstStyle/>
        <a:p>
          <a:endParaRPr lang="en-US"/>
        </a:p>
      </dgm:t>
    </dgm:pt>
    <dgm:pt modelId="{66BCF9DC-CDAC-4969-9440-C783B4090464}">
      <dgm:prSet/>
      <dgm:spPr/>
      <dgm:t>
        <a:bodyPr/>
        <a:lstStyle/>
        <a:p>
          <a:r>
            <a:rPr lang="en-US" dirty="0"/>
            <a:t>Start low and go slow</a:t>
          </a:r>
        </a:p>
      </dgm:t>
    </dgm:pt>
    <dgm:pt modelId="{694C1B04-1F30-46B3-B5D9-E694C69378BF}" type="parTrans" cxnId="{4FD8335E-60FE-409B-B59B-26FCC99B678A}">
      <dgm:prSet/>
      <dgm:spPr/>
      <dgm:t>
        <a:bodyPr/>
        <a:lstStyle/>
        <a:p>
          <a:endParaRPr lang="en-US"/>
        </a:p>
      </dgm:t>
    </dgm:pt>
    <dgm:pt modelId="{7EC0D842-9F65-420C-88A7-878306AFBC7B}" type="sibTrans" cxnId="{4FD8335E-60FE-409B-B59B-26FCC99B678A}">
      <dgm:prSet/>
      <dgm:spPr/>
      <dgm:t>
        <a:bodyPr/>
        <a:lstStyle/>
        <a:p>
          <a:endParaRPr lang="en-US"/>
        </a:p>
      </dgm:t>
    </dgm:pt>
    <dgm:pt modelId="{8F472847-2744-4D42-A8AE-FB927675155C}">
      <dgm:prSet/>
      <dgm:spPr/>
      <dgm:t>
        <a:bodyPr/>
        <a:lstStyle/>
        <a:p>
          <a:r>
            <a:rPr lang="en-US" dirty="0"/>
            <a:t>Make one change in medicine at a time</a:t>
          </a:r>
        </a:p>
      </dgm:t>
    </dgm:pt>
    <dgm:pt modelId="{A1570D7E-C2D7-40B6-B704-74584FF4887B}" type="parTrans" cxnId="{29DBB808-4337-4AEF-96BB-050226AE9B77}">
      <dgm:prSet/>
      <dgm:spPr/>
      <dgm:t>
        <a:bodyPr/>
        <a:lstStyle/>
        <a:p>
          <a:endParaRPr lang="en-US"/>
        </a:p>
      </dgm:t>
    </dgm:pt>
    <dgm:pt modelId="{A4E97715-B2E9-4D33-97B1-A11F1E27F40E}" type="sibTrans" cxnId="{29DBB808-4337-4AEF-96BB-050226AE9B77}">
      <dgm:prSet/>
      <dgm:spPr/>
      <dgm:t>
        <a:bodyPr/>
        <a:lstStyle/>
        <a:p>
          <a:endParaRPr lang="en-US"/>
        </a:p>
      </dgm:t>
    </dgm:pt>
    <dgm:pt modelId="{F0870627-0C18-4149-8C8D-A8C36F0B0585}">
      <dgm:prSet/>
      <dgm:spPr/>
      <dgm:t>
        <a:bodyPr/>
        <a:lstStyle/>
        <a:p>
          <a:r>
            <a:rPr lang="en-US" dirty="0"/>
            <a:t>Review potential side effects of any medication</a:t>
          </a:r>
        </a:p>
      </dgm:t>
    </dgm:pt>
    <dgm:pt modelId="{B4A8F41A-F056-4B71-A6BC-3AD410857FB6}" type="parTrans" cxnId="{9710E587-CF06-4142-9087-71B04C8A53C1}">
      <dgm:prSet/>
      <dgm:spPr/>
      <dgm:t>
        <a:bodyPr/>
        <a:lstStyle/>
        <a:p>
          <a:endParaRPr lang="en-US"/>
        </a:p>
      </dgm:t>
    </dgm:pt>
    <dgm:pt modelId="{C418266F-0E4B-464B-94A9-39F596BCA3F8}" type="sibTrans" cxnId="{9710E587-CF06-4142-9087-71B04C8A53C1}">
      <dgm:prSet/>
      <dgm:spPr/>
      <dgm:t>
        <a:bodyPr/>
        <a:lstStyle/>
        <a:p>
          <a:endParaRPr lang="en-US"/>
        </a:p>
      </dgm:t>
    </dgm:pt>
    <dgm:pt modelId="{D55F1C90-122F-4170-879B-C0DB88C14FD5}">
      <dgm:prSet/>
      <dgm:spPr/>
      <dgm:t>
        <a:bodyPr/>
        <a:lstStyle/>
        <a:p>
          <a:r>
            <a:rPr lang="en-US" dirty="0"/>
            <a:t>Understand what you need to report if you see changes</a:t>
          </a:r>
        </a:p>
      </dgm:t>
    </dgm:pt>
    <dgm:pt modelId="{141E9470-72CA-4715-A862-139EB2AA9F68}" type="parTrans" cxnId="{41C37A5E-27A6-4944-BA4D-C6806690FB0C}">
      <dgm:prSet/>
      <dgm:spPr/>
      <dgm:t>
        <a:bodyPr/>
        <a:lstStyle/>
        <a:p>
          <a:endParaRPr lang="en-US"/>
        </a:p>
      </dgm:t>
    </dgm:pt>
    <dgm:pt modelId="{9E29EB07-4CF7-4448-868D-C46B307C5735}" type="sibTrans" cxnId="{41C37A5E-27A6-4944-BA4D-C6806690FB0C}">
      <dgm:prSet/>
      <dgm:spPr/>
      <dgm:t>
        <a:bodyPr/>
        <a:lstStyle/>
        <a:p>
          <a:endParaRPr lang="en-US"/>
        </a:p>
      </dgm:t>
    </dgm:pt>
    <dgm:pt modelId="{392307B5-9942-45E5-A1ED-40BC7C042A20}">
      <dgm:prSet/>
      <dgm:spPr/>
      <dgm:t>
        <a:bodyPr/>
        <a:lstStyle/>
        <a:p>
          <a:r>
            <a:rPr lang="en-US" dirty="0"/>
            <a:t>Follow up appointment within 3 months or less of starting a new medication</a:t>
          </a:r>
        </a:p>
      </dgm:t>
    </dgm:pt>
    <dgm:pt modelId="{E1CC4284-3257-4463-8E0F-B870D490A824}" type="parTrans" cxnId="{11734141-ED1B-4509-B17B-041E41FA8D85}">
      <dgm:prSet/>
      <dgm:spPr/>
      <dgm:t>
        <a:bodyPr/>
        <a:lstStyle/>
        <a:p>
          <a:endParaRPr lang="en-US"/>
        </a:p>
      </dgm:t>
    </dgm:pt>
    <dgm:pt modelId="{0CD42740-54BB-40BD-BADB-5621E6128781}" type="sibTrans" cxnId="{11734141-ED1B-4509-B17B-041E41FA8D85}">
      <dgm:prSet/>
      <dgm:spPr/>
      <dgm:t>
        <a:bodyPr/>
        <a:lstStyle/>
        <a:p>
          <a:endParaRPr lang="en-US"/>
        </a:p>
      </dgm:t>
    </dgm:pt>
    <dgm:pt modelId="{75D102C7-ADE4-45A5-810B-535A9568931B}" type="pres">
      <dgm:prSet presAssocID="{C0315828-D36F-4447-9EDB-0DFFA41776E1}" presName="root" presStyleCnt="0">
        <dgm:presLayoutVars>
          <dgm:dir/>
          <dgm:resizeHandles val="exact"/>
        </dgm:presLayoutVars>
      </dgm:prSet>
      <dgm:spPr/>
    </dgm:pt>
    <dgm:pt modelId="{7307757F-354A-45EA-81D5-DBAB7663AF8D}" type="pres">
      <dgm:prSet presAssocID="{35D51E28-0C35-482F-ACD2-2BC18D1F84F5}" presName="compNode" presStyleCnt="0"/>
      <dgm:spPr/>
    </dgm:pt>
    <dgm:pt modelId="{A32F5BC9-510E-4329-BBAB-07743B4B41C3}" type="pres">
      <dgm:prSet presAssocID="{35D51E28-0C35-482F-ACD2-2BC18D1F84F5}" presName="bgRect" presStyleLbl="bgShp" presStyleIdx="0" presStyleCnt="6"/>
      <dgm:spPr/>
    </dgm:pt>
    <dgm:pt modelId="{9E7917F8-2745-461C-B281-C3FBF3B89020}" type="pres">
      <dgm:prSet presAssocID="{35D51E28-0C35-482F-ACD2-2BC18D1F84F5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8989A609-9349-418A-A002-988C956D63FA}" type="pres">
      <dgm:prSet presAssocID="{35D51E28-0C35-482F-ACD2-2BC18D1F84F5}" presName="spaceRect" presStyleCnt="0"/>
      <dgm:spPr/>
    </dgm:pt>
    <dgm:pt modelId="{E275F8AB-C8FF-45FC-ABA1-B1C19FCBCB9F}" type="pres">
      <dgm:prSet presAssocID="{35D51E28-0C35-482F-ACD2-2BC18D1F84F5}" presName="parTx" presStyleLbl="revTx" presStyleIdx="0" presStyleCnt="6">
        <dgm:presLayoutVars>
          <dgm:chMax val="0"/>
          <dgm:chPref val="0"/>
        </dgm:presLayoutVars>
      </dgm:prSet>
      <dgm:spPr/>
    </dgm:pt>
    <dgm:pt modelId="{D1F729C9-0289-4173-ACB8-0C3EB8A40DCD}" type="pres">
      <dgm:prSet presAssocID="{058AB3AE-08BA-4270-B88F-BE8AD1CF2CE2}" presName="sibTrans" presStyleCnt="0"/>
      <dgm:spPr/>
    </dgm:pt>
    <dgm:pt modelId="{F2EBA6BD-48BF-4C1A-A140-5DF775E2F815}" type="pres">
      <dgm:prSet presAssocID="{66BCF9DC-CDAC-4969-9440-C783B4090464}" presName="compNode" presStyleCnt="0"/>
      <dgm:spPr/>
    </dgm:pt>
    <dgm:pt modelId="{71F37D64-0F6F-438C-9450-26027C3FC7CC}" type="pres">
      <dgm:prSet presAssocID="{66BCF9DC-CDAC-4969-9440-C783B4090464}" presName="bgRect" presStyleLbl="bgShp" presStyleIdx="1" presStyleCnt="6"/>
      <dgm:spPr/>
    </dgm:pt>
    <dgm:pt modelId="{AEEE3FFE-10C5-46C2-B671-F2C6F470FC68}" type="pres">
      <dgm:prSet presAssocID="{66BCF9DC-CDAC-4969-9440-C783B4090464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urtle"/>
        </a:ext>
      </dgm:extLst>
    </dgm:pt>
    <dgm:pt modelId="{D1631286-FD6E-4BF6-B4EE-535ABB00593F}" type="pres">
      <dgm:prSet presAssocID="{66BCF9DC-CDAC-4969-9440-C783B4090464}" presName="spaceRect" presStyleCnt="0"/>
      <dgm:spPr/>
    </dgm:pt>
    <dgm:pt modelId="{D120CBF1-1590-4BC7-B04F-197F04EE89C2}" type="pres">
      <dgm:prSet presAssocID="{66BCF9DC-CDAC-4969-9440-C783B4090464}" presName="parTx" presStyleLbl="revTx" presStyleIdx="1" presStyleCnt="6">
        <dgm:presLayoutVars>
          <dgm:chMax val="0"/>
          <dgm:chPref val="0"/>
        </dgm:presLayoutVars>
      </dgm:prSet>
      <dgm:spPr/>
    </dgm:pt>
    <dgm:pt modelId="{1257CE5F-722B-4258-A33A-F0ED3B598A70}" type="pres">
      <dgm:prSet presAssocID="{7EC0D842-9F65-420C-88A7-878306AFBC7B}" presName="sibTrans" presStyleCnt="0"/>
      <dgm:spPr/>
    </dgm:pt>
    <dgm:pt modelId="{B2CB4CD7-1CE0-4C93-906C-CC3AEBF4622E}" type="pres">
      <dgm:prSet presAssocID="{8F472847-2744-4D42-A8AE-FB927675155C}" presName="compNode" presStyleCnt="0"/>
      <dgm:spPr/>
    </dgm:pt>
    <dgm:pt modelId="{FB2DC43F-DA7E-412C-81D9-A5EE676D03D3}" type="pres">
      <dgm:prSet presAssocID="{8F472847-2744-4D42-A8AE-FB927675155C}" presName="bgRect" presStyleLbl="bgShp" presStyleIdx="2" presStyleCnt="6"/>
      <dgm:spPr/>
    </dgm:pt>
    <dgm:pt modelId="{765F7C38-EC38-406A-B1F4-5B6F843241CB}" type="pres">
      <dgm:prSet presAssocID="{8F472847-2744-4D42-A8AE-FB927675155C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D1106C49-7AAC-4F27-8F17-30D275941D3C}" type="pres">
      <dgm:prSet presAssocID="{8F472847-2744-4D42-A8AE-FB927675155C}" presName="spaceRect" presStyleCnt="0"/>
      <dgm:spPr/>
    </dgm:pt>
    <dgm:pt modelId="{F6664130-2D9F-4BAE-879C-391D52FDC7BD}" type="pres">
      <dgm:prSet presAssocID="{8F472847-2744-4D42-A8AE-FB927675155C}" presName="parTx" presStyleLbl="revTx" presStyleIdx="2" presStyleCnt="6">
        <dgm:presLayoutVars>
          <dgm:chMax val="0"/>
          <dgm:chPref val="0"/>
        </dgm:presLayoutVars>
      </dgm:prSet>
      <dgm:spPr/>
    </dgm:pt>
    <dgm:pt modelId="{9FD325C3-605A-4E75-9CCE-9EAF142802B3}" type="pres">
      <dgm:prSet presAssocID="{A4E97715-B2E9-4D33-97B1-A11F1E27F40E}" presName="sibTrans" presStyleCnt="0"/>
      <dgm:spPr/>
    </dgm:pt>
    <dgm:pt modelId="{3706A4AC-A827-4100-B0E0-0B3491E17F1E}" type="pres">
      <dgm:prSet presAssocID="{F0870627-0C18-4149-8C8D-A8C36F0B0585}" presName="compNode" presStyleCnt="0"/>
      <dgm:spPr/>
    </dgm:pt>
    <dgm:pt modelId="{EF982094-BBCE-41E5-8432-0A752D684287}" type="pres">
      <dgm:prSet presAssocID="{F0870627-0C18-4149-8C8D-A8C36F0B0585}" presName="bgRect" presStyleLbl="bgShp" presStyleIdx="3" presStyleCnt="6"/>
      <dgm:spPr/>
    </dgm:pt>
    <dgm:pt modelId="{B575A7F3-80DD-43BF-B71D-841880C6E397}" type="pres">
      <dgm:prSet presAssocID="{F0870627-0C18-4149-8C8D-A8C36F0B0585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49B9F6C0-4ABA-461C-951E-4A42EAA3C091}" type="pres">
      <dgm:prSet presAssocID="{F0870627-0C18-4149-8C8D-A8C36F0B0585}" presName="spaceRect" presStyleCnt="0"/>
      <dgm:spPr/>
    </dgm:pt>
    <dgm:pt modelId="{92E21A40-A53B-4E13-A7CB-4FE4BB1A0CFF}" type="pres">
      <dgm:prSet presAssocID="{F0870627-0C18-4149-8C8D-A8C36F0B0585}" presName="parTx" presStyleLbl="revTx" presStyleIdx="3" presStyleCnt="6">
        <dgm:presLayoutVars>
          <dgm:chMax val="0"/>
          <dgm:chPref val="0"/>
        </dgm:presLayoutVars>
      </dgm:prSet>
      <dgm:spPr/>
    </dgm:pt>
    <dgm:pt modelId="{5F212FD9-626F-4753-A13B-9441F5708C04}" type="pres">
      <dgm:prSet presAssocID="{C418266F-0E4B-464B-94A9-39F596BCA3F8}" presName="sibTrans" presStyleCnt="0"/>
      <dgm:spPr/>
    </dgm:pt>
    <dgm:pt modelId="{9A72CE4C-DAD2-4CD1-9AB8-BD261EB1A830}" type="pres">
      <dgm:prSet presAssocID="{D55F1C90-122F-4170-879B-C0DB88C14FD5}" presName="compNode" presStyleCnt="0"/>
      <dgm:spPr/>
    </dgm:pt>
    <dgm:pt modelId="{04636BC7-DE67-457F-AF0D-8AE09FB5895C}" type="pres">
      <dgm:prSet presAssocID="{D55F1C90-122F-4170-879B-C0DB88C14FD5}" presName="bgRect" presStyleLbl="bgShp" presStyleIdx="4" presStyleCnt="6"/>
      <dgm:spPr/>
    </dgm:pt>
    <dgm:pt modelId="{2307996D-0653-4513-B804-4B4FF1DB0233}" type="pres">
      <dgm:prSet presAssocID="{D55F1C90-122F-4170-879B-C0DB88C14FD5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FA198ED7-3561-4958-9520-1DACD2D64CB5}" type="pres">
      <dgm:prSet presAssocID="{D55F1C90-122F-4170-879B-C0DB88C14FD5}" presName="spaceRect" presStyleCnt="0"/>
      <dgm:spPr/>
    </dgm:pt>
    <dgm:pt modelId="{28036C6E-77C3-42F2-AE70-AFE4C7F55895}" type="pres">
      <dgm:prSet presAssocID="{D55F1C90-122F-4170-879B-C0DB88C14FD5}" presName="parTx" presStyleLbl="revTx" presStyleIdx="4" presStyleCnt="6">
        <dgm:presLayoutVars>
          <dgm:chMax val="0"/>
          <dgm:chPref val="0"/>
        </dgm:presLayoutVars>
      </dgm:prSet>
      <dgm:spPr/>
    </dgm:pt>
    <dgm:pt modelId="{EC38358B-0530-4676-879F-11318DD735B0}" type="pres">
      <dgm:prSet presAssocID="{9E29EB07-4CF7-4448-868D-C46B307C5735}" presName="sibTrans" presStyleCnt="0"/>
      <dgm:spPr/>
    </dgm:pt>
    <dgm:pt modelId="{F7CB44AA-7396-4D75-8731-A0CEF7CBC61A}" type="pres">
      <dgm:prSet presAssocID="{392307B5-9942-45E5-A1ED-40BC7C042A20}" presName="compNode" presStyleCnt="0"/>
      <dgm:spPr/>
    </dgm:pt>
    <dgm:pt modelId="{A974AF93-417F-4285-A197-81EB300B2D9F}" type="pres">
      <dgm:prSet presAssocID="{392307B5-9942-45E5-A1ED-40BC7C042A20}" presName="bgRect" presStyleLbl="bgShp" presStyleIdx="5" presStyleCnt="6"/>
      <dgm:spPr/>
    </dgm:pt>
    <dgm:pt modelId="{3BCFE722-568C-44B6-88CC-298FE0F0CAC2}" type="pres">
      <dgm:prSet presAssocID="{392307B5-9942-45E5-A1ED-40BC7C042A20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1D2621E5-12CD-482B-AE13-06318AE52C20}" type="pres">
      <dgm:prSet presAssocID="{392307B5-9942-45E5-A1ED-40BC7C042A20}" presName="spaceRect" presStyleCnt="0"/>
      <dgm:spPr/>
    </dgm:pt>
    <dgm:pt modelId="{2E1A5960-4462-4CD7-96D0-9BDC74EF4E9B}" type="pres">
      <dgm:prSet presAssocID="{392307B5-9942-45E5-A1ED-40BC7C042A20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29DBB808-4337-4AEF-96BB-050226AE9B77}" srcId="{C0315828-D36F-4447-9EDB-0DFFA41776E1}" destId="{8F472847-2744-4D42-A8AE-FB927675155C}" srcOrd="2" destOrd="0" parTransId="{A1570D7E-C2D7-40B6-B704-74584FF4887B}" sibTransId="{A4E97715-B2E9-4D33-97B1-A11F1E27F40E}"/>
    <dgm:cxn modelId="{3D1B7809-8664-4B5F-B441-7D1F0EC97EF0}" srcId="{C0315828-D36F-4447-9EDB-0DFFA41776E1}" destId="{35D51E28-0C35-482F-ACD2-2BC18D1F84F5}" srcOrd="0" destOrd="0" parTransId="{9AB5489F-7D96-4C31-AF33-B04B94161B53}" sibTransId="{058AB3AE-08BA-4270-B88F-BE8AD1CF2CE2}"/>
    <dgm:cxn modelId="{FFCDDF3A-04F1-49FB-9DC9-67B3CA2805C0}" type="presOf" srcId="{35D51E28-0C35-482F-ACD2-2BC18D1F84F5}" destId="{E275F8AB-C8FF-45FC-ABA1-B1C19FCBCB9F}" srcOrd="0" destOrd="0" presId="urn:microsoft.com/office/officeart/2018/2/layout/IconVerticalSolidList"/>
    <dgm:cxn modelId="{4FD8335E-60FE-409B-B59B-26FCC99B678A}" srcId="{C0315828-D36F-4447-9EDB-0DFFA41776E1}" destId="{66BCF9DC-CDAC-4969-9440-C783B4090464}" srcOrd="1" destOrd="0" parTransId="{694C1B04-1F30-46B3-B5D9-E694C69378BF}" sibTransId="{7EC0D842-9F65-420C-88A7-878306AFBC7B}"/>
    <dgm:cxn modelId="{41C37A5E-27A6-4944-BA4D-C6806690FB0C}" srcId="{C0315828-D36F-4447-9EDB-0DFFA41776E1}" destId="{D55F1C90-122F-4170-879B-C0DB88C14FD5}" srcOrd="4" destOrd="0" parTransId="{141E9470-72CA-4715-A862-139EB2AA9F68}" sibTransId="{9E29EB07-4CF7-4448-868D-C46B307C5735}"/>
    <dgm:cxn modelId="{11734141-ED1B-4509-B17B-041E41FA8D85}" srcId="{C0315828-D36F-4447-9EDB-0DFFA41776E1}" destId="{392307B5-9942-45E5-A1ED-40BC7C042A20}" srcOrd="5" destOrd="0" parTransId="{E1CC4284-3257-4463-8E0F-B870D490A824}" sibTransId="{0CD42740-54BB-40BD-BADB-5621E6128781}"/>
    <dgm:cxn modelId="{3FD85E59-51D4-49C1-828A-858A0525469F}" type="presOf" srcId="{66BCF9DC-CDAC-4969-9440-C783B4090464}" destId="{D120CBF1-1590-4BC7-B04F-197F04EE89C2}" srcOrd="0" destOrd="0" presId="urn:microsoft.com/office/officeart/2018/2/layout/IconVerticalSolidList"/>
    <dgm:cxn modelId="{9710E587-CF06-4142-9087-71B04C8A53C1}" srcId="{C0315828-D36F-4447-9EDB-0DFFA41776E1}" destId="{F0870627-0C18-4149-8C8D-A8C36F0B0585}" srcOrd="3" destOrd="0" parTransId="{B4A8F41A-F056-4B71-A6BC-3AD410857FB6}" sibTransId="{C418266F-0E4B-464B-94A9-39F596BCA3F8}"/>
    <dgm:cxn modelId="{6B37EACF-7761-4695-A76C-2416731240F5}" type="presOf" srcId="{8F472847-2744-4D42-A8AE-FB927675155C}" destId="{F6664130-2D9F-4BAE-879C-391D52FDC7BD}" srcOrd="0" destOrd="0" presId="urn:microsoft.com/office/officeart/2018/2/layout/IconVerticalSolidList"/>
    <dgm:cxn modelId="{EBEBF6D2-10BB-4830-8C06-A4EE74FEB0AE}" type="presOf" srcId="{D55F1C90-122F-4170-879B-C0DB88C14FD5}" destId="{28036C6E-77C3-42F2-AE70-AFE4C7F55895}" srcOrd="0" destOrd="0" presId="urn:microsoft.com/office/officeart/2018/2/layout/IconVerticalSolidList"/>
    <dgm:cxn modelId="{817900D6-C1F0-4246-9960-A4EE42CF396A}" type="presOf" srcId="{F0870627-0C18-4149-8C8D-A8C36F0B0585}" destId="{92E21A40-A53B-4E13-A7CB-4FE4BB1A0CFF}" srcOrd="0" destOrd="0" presId="urn:microsoft.com/office/officeart/2018/2/layout/IconVerticalSolidList"/>
    <dgm:cxn modelId="{B423C6F0-3304-4002-9718-3CD7827FEDE9}" type="presOf" srcId="{392307B5-9942-45E5-A1ED-40BC7C042A20}" destId="{2E1A5960-4462-4CD7-96D0-9BDC74EF4E9B}" srcOrd="0" destOrd="0" presId="urn:microsoft.com/office/officeart/2018/2/layout/IconVerticalSolidList"/>
    <dgm:cxn modelId="{47E6F7F3-6BF3-45B9-BB22-2E2981575BDF}" type="presOf" srcId="{C0315828-D36F-4447-9EDB-0DFFA41776E1}" destId="{75D102C7-ADE4-45A5-810B-535A9568931B}" srcOrd="0" destOrd="0" presId="urn:microsoft.com/office/officeart/2018/2/layout/IconVerticalSolidList"/>
    <dgm:cxn modelId="{2800528D-B336-4280-B774-3AD21DA1AB25}" type="presParOf" srcId="{75D102C7-ADE4-45A5-810B-535A9568931B}" destId="{7307757F-354A-45EA-81D5-DBAB7663AF8D}" srcOrd="0" destOrd="0" presId="urn:microsoft.com/office/officeart/2018/2/layout/IconVerticalSolidList"/>
    <dgm:cxn modelId="{03267F4F-E5AA-4004-AE5D-27DD06F6C6C5}" type="presParOf" srcId="{7307757F-354A-45EA-81D5-DBAB7663AF8D}" destId="{A32F5BC9-510E-4329-BBAB-07743B4B41C3}" srcOrd="0" destOrd="0" presId="urn:microsoft.com/office/officeart/2018/2/layout/IconVerticalSolidList"/>
    <dgm:cxn modelId="{117F57DC-5BD9-4A00-8683-8A643D064C1B}" type="presParOf" srcId="{7307757F-354A-45EA-81D5-DBAB7663AF8D}" destId="{9E7917F8-2745-461C-B281-C3FBF3B89020}" srcOrd="1" destOrd="0" presId="urn:microsoft.com/office/officeart/2018/2/layout/IconVerticalSolidList"/>
    <dgm:cxn modelId="{C6378D10-BCB4-4C52-B431-2E495BCCD05F}" type="presParOf" srcId="{7307757F-354A-45EA-81D5-DBAB7663AF8D}" destId="{8989A609-9349-418A-A002-988C956D63FA}" srcOrd="2" destOrd="0" presId="urn:microsoft.com/office/officeart/2018/2/layout/IconVerticalSolidList"/>
    <dgm:cxn modelId="{483BF252-9DE1-4C35-BEFB-0212FC1B9C5E}" type="presParOf" srcId="{7307757F-354A-45EA-81D5-DBAB7663AF8D}" destId="{E275F8AB-C8FF-45FC-ABA1-B1C19FCBCB9F}" srcOrd="3" destOrd="0" presId="urn:microsoft.com/office/officeart/2018/2/layout/IconVerticalSolidList"/>
    <dgm:cxn modelId="{E6B27A30-BA47-4E3C-ADD3-A47D9B314A0E}" type="presParOf" srcId="{75D102C7-ADE4-45A5-810B-535A9568931B}" destId="{D1F729C9-0289-4173-ACB8-0C3EB8A40DCD}" srcOrd="1" destOrd="0" presId="urn:microsoft.com/office/officeart/2018/2/layout/IconVerticalSolidList"/>
    <dgm:cxn modelId="{39EB44AB-AF06-4865-809A-DC0F4D9109E5}" type="presParOf" srcId="{75D102C7-ADE4-45A5-810B-535A9568931B}" destId="{F2EBA6BD-48BF-4C1A-A140-5DF775E2F815}" srcOrd="2" destOrd="0" presId="urn:microsoft.com/office/officeart/2018/2/layout/IconVerticalSolidList"/>
    <dgm:cxn modelId="{0D9502CC-B28F-4DBB-B399-7CD82CA0FA61}" type="presParOf" srcId="{F2EBA6BD-48BF-4C1A-A140-5DF775E2F815}" destId="{71F37D64-0F6F-438C-9450-26027C3FC7CC}" srcOrd="0" destOrd="0" presId="urn:microsoft.com/office/officeart/2018/2/layout/IconVerticalSolidList"/>
    <dgm:cxn modelId="{ABD4572B-7AAF-4001-AC3F-85D632DD4E98}" type="presParOf" srcId="{F2EBA6BD-48BF-4C1A-A140-5DF775E2F815}" destId="{AEEE3FFE-10C5-46C2-B671-F2C6F470FC68}" srcOrd="1" destOrd="0" presId="urn:microsoft.com/office/officeart/2018/2/layout/IconVerticalSolidList"/>
    <dgm:cxn modelId="{BFC56FF3-40A8-48AC-BD53-11FF45122557}" type="presParOf" srcId="{F2EBA6BD-48BF-4C1A-A140-5DF775E2F815}" destId="{D1631286-FD6E-4BF6-B4EE-535ABB00593F}" srcOrd="2" destOrd="0" presId="urn:microsoft.com/office/officeart/2018/2/layout/IconVerticalSolidList"/>
    <dgm:cxn modelId="{EFAC5244-B68F-496C-A0A3-7C0C15F1D316}" type="presParOf" srcId="{F2EBA6BD-48BF-4C1A-A140-5DF775E2F815}" destId="{D120CBF1-1590-4BC7-B04F-197F04EE89C2}" srcOrd="3" destOrd="0" presId="urn:microsoft.com/office/officeart/2018/2/layout/IconVerticalSolidList"/>
    <dgm:cxn modelId="{47DB1014-0C46-417D-8448-60B795F8A9DC}" type="presParOf" srcId="{75D102C7-ADE4-45A5-810B-535A9568931B}" destId="{1257CE5F-722B-4258-A33A-F0ED3B598A70}" srcOrd="3" destOrd="0" presId="urn:microsoft.com/office/officeart/2018/2/layout/IconVerticalSolidList"/>
    <dgm:cxn modelId="{B8B83BB1-CCD2-4495-B16B-AE3474EA3141}" type="presParOf" srcId="{75D102C7-ADE4-45A5-810B-535A9568931B}" destId="{B2CB4CD7-1CE0-4C93-906C-CC3AEBF4622E}" srcOrd="4" destOrd="0" presId="urn:microsoft.com/office/officeart/2018/2/layout/IconVerticalSolidList"/>
    <dgm:cxn modelId="{312CABAB-D922-4622-927A-0EAC3C5E1C70}" type="presParOf" srcId="{B2CB4CD7-1CE0-4C93-906C-CC3AEBF4622E}" destId="{FB2DC43F-DA7E-412C-81D9-A5EE676D03D3}" srcOrd="0" destOrd="0" presId="urn:microsoft.com/office/officeart/2018/2/layout/IconVerticalSolidList"/>
    <dgm:cxn modelId="{9802311B-7CA4-480A-957A-420CCC002B9C}" type="presParOf" srcId="{B2CB4CD7-1CE0-4C93-906C-CC3AEBF4622E}" destId="{765F7C38-EC38-406A-B1F4-5B6F843241CB}" srcOrd="1" destOrd="0" presId="urn:microsoft.com/office/officeart/2018/2/layout/IconVerticalSolidList"/>
    <dgm:cxn modelId="{EC2736B6-B756-4FFA-A597-234E1A31AFC7}" type="presParOf" srcId="{B2CB4CD7-1CE0-4C93-906C-CC3AEBF4622E}" destId="{D1106C49-7AAC-4F27-8F17-30D275941D3C}" srcOrd="2" destOrd="0" presId="urn:microsoft.com/office/officeart/2018/2/layout/IconVerticalSolidList"/>
    <dgm:cxn modelId="{96674957-8C78-4A52-B5DF-A34C90345286}" type="presParOf" srcId="{B2CB4CD7-1CE0-4C93-906C-CC3AEBF4622E}" destId="{F6664130-2D9F-4BAE-879C-391D52FDC7BD}" srcOrd="3" destOrd="0" presId="urn:microsoft.com/office/officeart/2018/2/layout/IconVerticalSolidList"/>
    <dgm:cxn modelId="{BE7553A4-A3D2-4685-A377-3CC16E1060A7}" type="presParOf" srcId="{75D102C7-ADE4-45A5-810B-535A9568931B}" destId="{9FD325C3-605A-4E75-9CCE-9EAF142802B3}" srcOrd="5" destOrd="0" presId="urn:microsoft.com/office/officeart/2018/2/layout/IconVerticalSolidList"/>
    <dgm:cxn modelId="{845A2A9B-5C92-4CC3-85E1-74240FE66637}" type="presParOf" srcId="{75D102C7-ADE4-45A5-810B-535A9568931B}" destId="{3706A4AC-A827-4100-B0E0-0B3491E17F1E}" srcOrd="6" destOrd="0" presId="urn:microsoft.com/office/officeart/2018/2/layout/IconVerticalSolidList"/>
    <dgm:cxn modelId="{90BDE733-5601-4D0E-9F49-288E666D6FC9}" type="presParOf" srcId="{3706A4AC-A827-4100-B0E0-0B3491E17F1E}" destId="{EF982094-BBCE-41E5-8432-0A752D684287}" srcOrd="0" destOrd="0" presId="urn:microsoft.com/office/officeart/2018/2/layout/IconVerticalSolidList"/>
    <dgm:cxn modelId="{49416947-4CD9-4753-B301-26505E0787B5}" type="presParOf" srcId="{3706A4AC-A827-4100-B0E0-0B3491E17F1E}" destId="{B575A7F3-80DD-43BF-B71D-841880C6E397}" srcOrd="1" destOrd="0" presId="urn:microsoft.com/office/officeart/2018/2/layout/IconVerticalSolidList"/>
    <dgm:cxn modelId="{2BFA9D62-6103-4450-90BB-42350120D640}" type="presParOf" srcId="{3706A4AC-A827-4100-B0E0-0B3491E17F1E}" destId="{49B9F6C0-4ABA-461C-951E-4A42EAA3C091}" srcOrd="2" destOrd="0" presId="urn:microsoft.com/office/officeart/2018/2/layout/IconVerticalSolidList"/>
    <dgm:cxn modelId="{0AABBAEC-8915-4A74-A7DC-4703BB70F8F9}" type="presParOf" srcId="{3706A4AC-A827-4100-B0E0-0B3491E17F1E}" destId="{92E21A40-A53B-4E13-A7CB-4FE4BB1A0CFF}" srcOrd="3" destOrd="0" presId="urn:microsoft.com/office/officeart/2018/2/layout/IconVerticalSolidList"/>
    <dgm:cxn modelId="{D6816D93-F020-4CA6-8D32-2766431DBCCD}" type="presParOf" srcId="{75D102C7-ADE4-45A5-810B-535A9568931B}" destId="{5F212FD9-626F-4753-A13B-9441F5708C04}" srcOrd="7" destOrd="0" presId="urn:microsoft.com/office/officeart/2018/2/layout/IconVerticalSolidList"/>
    <dgm:cxn modelId="{9BF8C013-62E2-4E06-8D79-0F7CF85CCFC2}" type="presParOf" srcId="{75D102C7-ADE4-45A5-810B-535A9568931B}" destId="{9A72CE4C-DAD2-4CD1-9AB8-BD261EB1A830}" srcOrd="8" destOrd="0" presId="urn:microsoft.com/office/officeart/2018/2/layout/IconVerticalSolidList"/>
    <dgm:cxn modelId="{9EB4E7FB-A3E2-478E-9792-AD3F6ADB34D3}" type="presParOf" srcId="{9A72CE4C-DAD2-4CD1-9AB8-BD261EB1A830}" destId="{04636BC7-DE67-457F-AF0D-8AE09FB5895C}" srcOrd="0" destOrd="0" presId="urn:microsoft.com/office/officeart/2018/2/layout/IconVerticalSolidList"/>
    <dgm:cxn modelId="{6FF45B90-9E00-4712-916B-BC8211925F7F}" type="presParOf" srcId="{9A72CE4C-DAD2-4CD1-9AB8-BD261EB1A830}" destId="{2307996D-0653-4513-B804-4B4FF1DB0233}" srcOrd="1" destOrd="0" presId="urn:microsoft.com/office/officeart/2018/2/layout/IconVerticalSolidList"/>
    <dgm:cxn modelId="{A5247660-69DC-4A6D-B1E5-44BABD06EA48}" type="presParOf" srcId="{9A72CE4C-DAD2-4CD1-9AB8-BD261EB1A830}" destId="{FA198ED7-3561-4958-9520-1DACD2D64CB5}" srcOrd="2" destOrd="0" presId="urn:microsoft.com/office/officeart/2018/2/layout/IconVerticalSolidList"/>
    <dgm:cxn modelId="{0C269BCB-FBE1-4A4D-88B4-7257247F15B2}" type="presParOf" srcId="{9A72CE4C-DAD2-4CD1-9AB8-BD261EB1A830}" destId="{28036C6E-77C3-42F2-AE70-AFE4C7F55895}" srcOrd="3" destOrd="0" presId="urn:microsoft.com/office/officeart/2018/2/layout/IconVerticalSolidList"/>
    <dgm:cxn modelId="{DE04937C-077A-45E5-966B-B0FF7FC7A327}" type="presParOf" srcId="{75D102C7-ADE4-45A5-810B-535A9568931B}" destId="{EC38358B-0530-4676-879F-11318DD735B0}" srcOrd="9" destOrd="0" presId="urn:microsoft.com/office/officeart/2018/2/layout/IconVerticalSolidList"/>
    <dgm:cxn modelId="{BDC13A5B-DBD7-4773-B7AB-74F689E8CABA}" type="presParOf" srcId="{75D102C7-ADE4-45A5-810B-535A9568931B}" destId="{F7CB44AA-7396-4D75-8731-A0CEF7CBC61A}" srcOrd="10" destOrd="0" presId="urn:microsoft.com/office/officeart/2018/2/layout/IconVerticalSolidList"/>
    <dgm:cxn modelId="{35A1EE77-582E-44A8-B77E-8B72AB9E09B7}" type="presParOf" srcId="{F7CB44AA-7396-4D75-8731-A0CEF7CBC61A}" destId="{A974AF93-417F-4285-A197-81EB300B2D9F}" srcOrd="0" destOrd="0" presId="urn:microsoft.com/office/officeart/2018/2/layout/IconVerticalSolidList"/>
    <dgm:cxn modelId="{295047CD-1E1A-4637-994F-1C2EECE22F80}" type="presParOf" srcId="{F7CB44AA-7396-4D75-8731-A0CEF7CBC61A}" destId="{3BCFE722-568C-44B6-88CC-298FE0F0CAC2}" srcOrd="1" destOrd="0" presId="urn:microsoft.com/office/officeart/2018/2/layout/IconVerticalSolidList"/>
    <dgm:cxn modelId="{B412BA01-7279-4AF2-B2BF-BA7AAD3FBC38}" type="presParOf" srcId="{F7CB44AA-7396-4D75-8731-A0CEF7CBC61A}" destId="{1D2621E5-12CD-482B-AE13-06318AE52C20}" srcOrd="2" destOrd="0" presId="urn:microsoft.com/office/officeart/2018/2/layout/IconVerticalSolidList"/>
    <dgm:cxn modelId="{B91E2BBF-55BE-4F78-820C-1C18AF765880}" type="presParOf" srcId="{F7CB44AA-7396-4D75-8731-A0CEF7CBC61A}" destId="{2E1A5960-4462-4CD7-96D0-9BDC74EF4E9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44AFD5-9CCA-498F-9423-75DC6C9086E5}" type="doc">
      <dgm:prSet loTypeId="urn:microsoft.com/office/officeart/2008/layout/LinedList" loCatId="list" qsTypeId="urn:microsoft.com/office/officeart/2005/8/quickstyle/simple1#3" qsCatId="simple" csTypeId="urn:microsoft.com/office/officeart/2005/8/colors/colorful2#1" csCatId="colorful"/>
      <dgm:spPr/>
      <dgm:t>
        <a:bodyPr/>
        <a:lstStyle/>
        <a:p>
          <a:endParaRPr lang="en-US"/>
        </a:p>
      </dgm:t>
    </dgm:pt>
    <dgm:pt modelId="{75FE189D-619F-4F4E-A78E-D5B06D9EF8EE}">
      <dgm:prSet/>
      <dgm:spPr/>
      <dgm:t>
        <a:bodyPr/>
        <a:lstStyle/>
        <a:p>
          <a:r>
            <a:rPr lang="en-US" dirty="0"/>
            <a:t>Antidepressants</a:t>
          </a:r>
        </a:p>
      </dgm:t>
    </dgm:pt>
    <dgm:pt modelId="{8EBB2309-BA71-4DD3-9298-ACE134F15486}" type="parTrans" cxnId="{59C67D2F-EA25-4332-BD98-B8B273FB018F}">
      <dgm:prSet/>
      <dgm:spPr/>
      <dgm:t>
        <a:bodyPr/>
        <a:lstStyle/>
        <a:p>
          <a:endParaRPr lang="en-US"/>
        </a:p>
      </dgm:t>
    </dgm:pt>
    <dgm:pt modelId="{5CB6C3A1-CCEC-4079-89A9-92E3189F5CA7}" type="sibTrans" cxnId="{59C67D2F-EA25-4332-BD98-B8B273FB018F}">
      <dgm:prSet/>
      <dgm:spPr/>
      <dgm:t>
        <a:bodyPr/>
        <a:lstStyle/>
        <a:p>
          <a:endParaRPr lang="en-US"/>
        </a:p>
      </dgm:t>
    </dgm:pt>
    <dgm:pt modelId="{52298806-24F8-4668-A4A7-92F14A3DE5F0}">
      <dgm:prSet/>
      <dgm:spPr/>
      <dgm:t>
        <a:bodyPr/>
        <a:lstStyle/>
        <a:p>
          <a:r>
            <a:rPr lang="en-US" dirty="0"/>
            <a:t>Antipsychotics</a:t>
          </a:r>
        </a:p>
      </dgm:t>
    </dgm:pt>
    <dgm:pt modelId="{EBC7B755-0B9F-4F06-90EB-33FA45B52016}" type="parTrans" cxnId="{93A832F2-52D3-4611-9FA2-EFD5BDD335C6}">
      <dgm:prSet/>
      <dgm:spPr/>
      <dgm:t>
        <a:bodyPr/>
        <a:lstStyle/>
        <a:p>
          <a:endParaRPr lang="en-US"/>
        </a:p>
      </dgm:t>
    </dgm:pt>
    <dgm:pt modelId="{AE8058FD-DABE-452C-922E-0B83176201B5}" type="sibTrans" cxnId="{93A832F2-52D3-4611-9FA2-EFD5BDD335C6}">
      <dgm:prSet/>
      <dgm:spPr/>
      <dgm:t>
        <a:bodyPr/>
        <a:lstStyle/>
        <a:p>
          <a:endParaRPr lang="en-US"/>
        </a:p>
      </dgm:t>
    </dgm:pt>
    <dgm:pt modelId="{D754C3F2-96C2-4CA7-AE27-D47B2FA251A3}">
      <dgm:prSet/>
      <dgm:spPr/>
      <dgm:t>
        <a:bodyPr/>
        <a:lstStyle/>
        <a:p>
          <a:r>
            <a:rPr lang="en-US" dirty="0"/>
            <a:t>Mood stabilizers (anti-convulsants)</a:t>
          </a:r>
        </a:p>
      </dgm:t>
    </dgm:pt>
    <dgm:pt modelId="{BFE4A637-EB70-46F8-8886-1A00AD4F6E2E}" type="parTrans" cxnId="{7527259E-D11C-4E83-891F-AAF6F8CC8901}">
      <dgm:prSet/>
      <dgm:spPr/>
      <dgm:t>
        <a:bodyPr/>
        <a:lstStyle/>
        <a:p>
          <a:endParaRPr lang="en-US"/>
        </a:p>
      </dgm:t>
    </dgm:pt>
    <dgm:pt modelId="{DE7DAC7E-72E1-4760-9586-CA015B2FA408}" type="sibTrans" cxnId="{7527259E-D11C-4E83-891F-AAF6F8CC8901}">
      <dgm:prSet/>
      <dgm:spPr/>
      <dgm:t>
        <a:bodyPr/>
        <a:lstStyle/>
        <a:p>
          <a:endParaRPr lang="en-US"/>
        </a:p>
      </dgm:t>
    </dgm:pt>
    <dgm:pt modelId="{CFAF0522-D864-4264-A2B7-0DA30C20F6BF}">
      <dgm:prSet/>
      <dgm:spPr/>
      <dgm:t>
        <a:bodyPr/>
        <a:lstStyle/>
        <a:p>
          <a:r>
            <a:rPr lang="en-US" dirty="0"/>
            <a:t>Sedative-hypnotics</a:t>
          </a:r>
        </a:p>
      </dgm:t>
    </dgm:pt>
    <dgm:pt modelId="{E3BBA49B-5442-462E-9729-4B7C3C50068D}" type="parTrans" cxnId="{850F2947-C1F2-4802-80E2-ADF6F90E3EFE}">
      <dgm:prSet/>
      <dgm:spPr/>
      <dgm:t>
        <a:bodyPr/>
        <a:lstStyle/>
        <a:p>
          <a:endParaRPr lang="en-US"/>
        </a:p>
      </dgm:t>
    </dgm:pt>
    <dgm:pt modelId="{8B1B6BB1-BF31-441E-8F85-2F65EB18E3FF}" type="sibTrans" cxnId="{850F2947-C1F2-4802-80E2-ADF6F90E3EFE}">
      <dgm:prSet/>
      <dgm:spPr/>
      <dgm:t>
        <a:bodyPr/>
        <a:lstStyle/>
        <a:p>
          <a:endParaRPr lang="en-US"/>
        </a:p>
      </dgm:t>
    </dgm:pt>
    <dgm:pt modelId="{6B608EA6-8504-4D1C-98FE-EC812DD01F00}">
      <dgm:prSet/>
      <dgm:spPr/>
      <dgm:t>
        <a:bodyPr/>
        <a:lstStyle/>
        <a:p>
          <a:r>
            <a:rPr lang="en-US" dirty="0"/>
            <a:t>Benzodiazepines (anti-anxiety medications) </a:t>
          </a:r>
        </a:p>
      </dgm:t>
    </dgm:pt>
    <dgm:pt modelId="{0E5BC21F-1BB3-46E6-A3E9-54568F890CA7}" type="parTrans" cxnId="{76CB7D11-1BE8-4C26-8703-4362BE666BD6}">
      <dgm:prSet/>
      <dgm:spPr/>
      <dgm:t>
        <a:bodyPr/>
        <a:lstStyle/>
        <a:p>
          <a:endParaRPr lang="en-US"/>
        </a:p>
      </dgm:t>
    </dgm:pt>
    <dgm:pt modelId="{36938AC3-DBD0-42C9-8566-0BCCA85E4117}" type="sibTrans" cxnId="{76CB7D11-1BE8-4C26-8703-4362BE666BD6}">
      <dgm:prSet/>
      <dgm:spPr/>
      <dgm:t>
        <a:bodyPr/>
        <a:lstStyle/>
        <a:p>
          <a:endParaRPr lang="en-US"/>
        </a:p>
      </dgm:t>
    </dgm:pt>
    <dgm:pt modelId="{CAEBB0DF-E197-455F-9B20-D198D77E18E4}" type="pres">
      <dgm:prSet presAssocID="{4844AFD5-9CCA-498F-9423-75DC6C9086E5}" presName="vert0" presStyleCnt="0">
        <dgm:presLayoutVars>
          <dgm:dir/>
          <dgm:animOne val="branch"/>
          <dgm:animLvl val="lvl"/>
        </dgm:presLayoutVars>
      </dgm:prSet>
      <dgm:spPr/>
    </dgm:pt>
    <dgm:pt modelId="{07C95F11-CD22-4003-AB42-DFA6F8F84DD2}" type="pres">
      <dgm:prSet presAssocID="{75FE189D-619F-4F4E-A78E-D5B06D9EF8EE}" presName="thickLine" presStyleLbl="alignNode1" presStyleIdx="0" presStyleCnt="5"/>
      <dgm:spPr/>
    </dgm:pt>
    <dgm:pt modelId="{34A0B6E5-D159-4AE6-A172-6CA311E85F74}" type="pres">
      <dgm:prSet presAssocID="{75FE189D-619F-4F4E-A78E-D5B06D9EF8EE}" presName="horz1" presStyleCnt="0"/>
      <dgm:spPr/>
    </dgm:pt>
    <dgm:pt modelId="{0D672F47-89DF-437C-B00F-0A289AD3534E}" type="pres">
      <dgm:prSet presAssocID="{75FE189D-619F-4F4E-A78E-D5B06D9EF8EE}" presName="tx1" presStyleLbl="revTx" presStyleIdx="0" presStyleCnt="5"/>
      <dgm:spPr/>
    </dgm:pt>
    <dgm:pt modelId="{B8C170D2-B85B-4A82-AD17-D0495069D8BD}" type="pres">
      <dgm:prSet presAssocID="{75FE189D-619F-4F4E-A78E-D5B06D9EF8EE}" presName="vert1" presStyleCnt="0"/>
      <dgm:spPr/>
    </dgm:pt>
    <dgm:pt modelId="{818C9EC8-6A3F-471F-B024-7BB62C50EA32}" type="pres">
      <dgm:prSet presAssocID="{52298806-24F8-4668-A4A7-92F14A3DE5F0}" presName="thickLine" presStyleLbl="alignNode1" presStyleIdx="1" presStyleCnt="5"/>
      <dgm:spPr/>
    </dgm:pt>
    <dgm:pt modelId="{9D068B37-5C8F-443D-8662-798BC0449F8F}" type="pres">
      <dgm:prSet presAssocID="{52298806-24F8-4668-A4A7-92F14A3DE5F0}" presName="horz1" presStyleCnt="0"/>
      <dgm:spPr/>
    </dgm:pt>
    <dgm:pt modelId="{24DCBE95-2A3D-401A-A7AD-EC9E7A425646}" type="pres">
      <dgm:prSet presAssocID="{52298806-24F8-4668-A4A7-92F14A3DE5F0}" presName="tx1" presStyleLbl="revTx" presStyleIdx="1" presStyleCnt="5"/>
      <dgm:spPr/>
    </dgm:pt>
    <dgm:pt modelId="{69D69C6B-A4A7-4C28-BF51-D3F0381533A3}" type="pres">
      <dgm:prSet presAssocID="{52298806-24F8-4668-A4A7-92F14A3DE5F0}" presName="vert1" presStyleCnt="0"/>
      <dgm:spPr/>
    </dgm:pt>
    <dgm:pt modelId="{F3E08E7D-27D5-4E69-A943-21018DF05037}" type="pres">
      <dgm:prSet presAssocID="{D754C3F2-96C2-4CA7-AE27-D47B2FA251A3}" presName="thickLine" presStyleLbl="alignNode1" presStyleIdx="2" presStyleCnt="5"/>
      <dgm:spPr/>
    </dgm:pt>
    <dgm:pt modelId="{7C94C887-6592-4977-9086-0E4A5FEED9F3}" type="pres">
      <dgm:prSet presAssocID="{D754C3F2-96C2-4CA7-AE27-D47B2FA251A3}" presName="horz1" presStyleCnt="0"/>
      <dgm:spPr/>
    </dgm:pt>
    <dgm:pt modelId="{B5A4E8FE-E245-4879-9B66-3B204BC2033D}" type="pres">
      <dgm:prSet presAssocID="{D754C3F2-96C2-4CA7-AE27-D47B2FA251A3}" presName="tx1" presStyleLbl="revTx" presStyleIdx="2" presStyleCnt="5"/>
      <dgm:spPr/>
    </dgm:pt>
    <dgm:pt modelId="{8D3DCE5F-6534-4B4B-9364-94EEA01D2099}" type="pres">
      <dgm:prSet presAssocID="{D754C3F2-96C2-4CA7-AE27-D47B2FA251A3}" presName="vert1" presStyleCnt="0"/>
      <dgm:spPr/>
    </dgm:pt>
    <dgm:pt modelId="{7A9473E5-204E-46F9-A4CD-7609437B981B}" type="pres">
      <dgm:prSet presAssocID="{CFAF0522-D864-4264-A2B7-0DA30C20F6BF}" presName="thickLine" presStyleLbl="alignNode1" presStyleIdx="3" presStyleCnt="5"/>
      <dgm:spPr/>
    </dgm:pt>
    <dgm:pt modelId="{18395CF5-73AF-4208-8A5A-DDC7D23F47C6}" type="pres">
      <dgm:prSet presAssocID="{CFAF0522-D864-4264-A2B7-0DA30C20F6BF}" presName="horz1" presStyleCnt="0"/>
      <dgm:spPr/>
    </dgm:pt>
    <dgm:pt modelId="{17202769-1CF4-4B59-9819-53A168AAF07F}" type="pres">
      <dgm:prSet presAssocID="{CFAF0522-D864-4264-A2B7-0DA30C20F6BF}" presName="tx1" presStyleLbl="revTx" presStyleIdx="3" presStyleCnt="5"/>
      <dgm:spPr/>
    </dgm:pt>
    <dgm:pt modelId="{1073BBF8-994C-4ECF-A6E8-6C4CC402732E}" type="pres">
      <dgm:prSet presAssocID="{CFAF0522-D864-4264-A2B7-0DA30C20F6BF}" presName="vert1" presStyleCnt="0"/>
      <dgm:spPr/>
    </dgm:pt>
    <dgm:pt modelId="{4069DCA2-4744-40E1-B3C8-8F9F73A3B80F}" type="pres">
      <dgm:prSet presAssocID="{6B608EA6-8504-4D1C-98FE-EC812DD01F00}" presName="thickLine" presStyleLbl="alignNode1" presStyleIdx="4" presStyleCnt="5"/>
      <dgm:spPr/>
    </dgm:pt>
    <dgm:pt modelId="{7718EE16-0745-4FA0-9BFE-CA6088CDBC9B}" type="pres">
      <dgm:prSet presAssocID="{6B608EA6-8504-4D1C-98FE-EC812DD01F00}" presName="horz1" presStyleCnt="0"/>
      <dgm:spPr/>
    </dgm:pt>
    <dgm:pt modelId="{AFAEDA33-E6F3-4608-AA5C-13B6DC8C065C}" type="pres">
      <dgm:prSet presAssocID="{6B608EA6-8504-4D1C-98FE-EC812DD01F00}" presName="tx1" presStyleLbl="revTx" presStyleIdx="4" presStyleCnt="5"/>
      <dgm:spPr/>
    </dgm:pt>
    <dgm:pt modelId="{8FD6CF0F-6166-4099-9061-E5B57771D2C8}" type="pres">
      <dgm:prSet presAssocID="{6B608EA6-8504-4D1C-98FE-EC812DD01F00}" presName="vert1" presStyleCnt="0"/>
      <dgm:spPr/>
    </dgm:pt>
  </dgm:ptLst>
  <dgm:cxnLst>
    <dgm:cxn modelId="{76CB7D11-1BE8-4C26-8703-4362BE666BD6}" srcId="{4844AFD5-9CCA-498F-9423-75DC6C9086E5}" destId="{6B608EA6-8504-4D1C-98FE-EC812DD01F00}" srcOrd="4" destOrd="0" parTransId="{0E5BC21F-1BB3-46E6-A3E9-54568F890CA7}" sibTransId="{36938AC3-DBD0-42C9-8566-0BCCA85E4117}"/>
    <dgm:cxn modelId="{1003CC1D-E88E-40C9-9BC7-4E2C01A31EF4}" type="presOf" srcId="{6B608EA6-8504-4D1C-98FE-EC812DD01F00}" destId="{AFAEDA33-E6F3-4608-AA5C-13B6DC8C065C}" srcOrd="0" destOrd="0" presId="urn:microsoft.com/office/officeart/2008/layout/LinedList"/>
    <dgm:cxn modelId="{59C67D2F-EA25-4332-BD98-B8B273FB018F}" srcId="{4844AFD5-9CCA-498F-9423-75DC6C9086E5}" destId="{75FE189D-619F-4F4E-A78E-D5B06D9EF8EE}" srcOrd="0" destOrd="0" parTransId="{8EBB2309-BA71-4DD3-9298-ACE134F15486}" sibTransId="{5CB6C3A1-CCEC-4079-89A9-92E3189F5CA7}"/>
    <dgm:cxn modelId="{850F2947-C1F2-4802-80E2-ADF6F90E3EFE}" srcId="{4844AFD5-9CCA-498F-9423-75DC6C9086E5}" destId="{CFAF0522-D864-4264-A2B7-0DA30C20F6BF}" srcOrd="3" destOrd="0" parTransId="{E3BBA49B-5442-462E-9729-4B7C3C50068D}" sibTransId="{8B1B6BB1-BF31-441E-8F85-2F65EB18E3FF}"/>
    <dgm:cxn modelId="{3250A374-2E6A-4F8C-8795-57D88C6C61FE}" type="presOf" srcId="{CFAF0522-D864-4264-A2B7-0DA30C20F6BF}" destId="{17202769-1CF4-4B59-9819-53A168AAF07F}" srcOrd="0" destOrd="0" presId="urn:microsoft.com/office/officeart/2008/layout/LinedList"/>
    <dgm:cxn modelId="{7527259E-D11C-4E83-891F-AAF6F8CC8901}" srcId="{4844AFD5-9CCA-498F-9423-75DC6C9086E5}" destId="{D754C3F2-96C2-4CA7-AE27-D47B2FA251A3}" srcOrd="2" destOrd="0" parTransId="{BFE4A637-EB70-46F8-8886-1A00AD4F6E2E}" sibTransId="{DE7DAC7E-72E1-4760-9586-CA015B2FA408}"/>
    <dgm:cxn modelId="{AD7E0ABF-2DFC-4D48-9FD8-2BD47B5F8F38}" type="presOf" srcId="{75FE189D-619F-4F4E-A78E-D5B06D9EF8EE}" destId="{0D672F47-89DF-437C-B00F-0A289AD3534E}" srcOrd="0" destOrd="0" presId="urn:microsoft.com/office/officeart/2008/layout/LinedList"/>
    <dgm:cxn modelId="{B4ABFABF-92BC-4DCC-A03E-3909FA176ABA}" type="presOf" srcId="{4844AFD5-9CCA-498F-9423-75DC6C9086E5}" destId="{CAEBB0DF-E197-455F-9B20-D198D77E18E4}" srcOrd="0" destOrd="0" presId="urn:microsoft.com/office/officeart/2008/layout/LinedList"/>
    <dgm:cxn modelId="{ECA856C9-56F9-42CF-9A57-CAD8FB08B81B}" type="presOf" srcId="{52298806-24F8-4668-A4A7-92F14A3DE5F0}" destId="{24DCBE95-2A3D-401A-A7AD-EC9E7A425646}" srcOrd="0" destOrd="0" presId="urn:microsoft.com/office/officeart/2008/layout/LinedList"/>
    <dgm:cxn modelId="{93A832F2-52D3-4611-9FA2-EFD5BDD335C6}" srcId="{4844AFD5-9CCA-498F-9423-75DC6C9086E5}" destId="{52298806-24F8-4668-A4A7-92F14A3DE5F0}" srcOrd="1" destOrd="0" parTransId="{EBC7B755-0B9F-4F06-90EB-33FA45B52016}" sibTransId="{AE8058FD-DABE-452C-922E-0B83176201B5}"/>
    <dgm:cxn modelId="{07B57DF5-A306-4C77-AA92-733C601DCD2F}" type="presOf" srcId="{D754C3F2-96C2-4CA7-AE27-D47B2FA251A3}" destId="{B5A4E8FE-E245-4879-9B66-3B204BC2033D}" srcOrd="0" destOrd="0" presId="urn:microsoft.com/office/officeart/2008/layout/LinedList"/>
    <dgm:cxn modelId="{6E3D2D7D-F053-43EB-B241-61C3EB7F4892}" type="presParOf" srcId="{CAEBB0DF-E197-455F-9B20-D198D77E18E4}" destId="{07C95F11-CD22-4003-AB42-DFA6F8F84DD2}" srcOrd="0" destOrd="0" presId="urn:microsoft.com/office/officeart/2008/layout/LinedList"/>
    <dgm:cxn modelId="{2D46974B-0392-414C-A000-9ADE5F41C603}" type="presParOf" srcId="{CAEBB0DF-E197-455F-9B20-D198D77E18E4}" destId="{34A0B6E5-D159-4AE6-A172-6CA311E85F74}" srcOrd="1" destOrd="0" presId="urn:microsoft.com/office/officeart/2008/layout/LinedList"/>
    <dgm:cxn modelId="{A12040F7-4356-4DE8-89C6-1054FF95AD72}" type="presParOf" srcId="{34A0B6E5-D159-4AE6-A172-6CA311E85F74}" destId="{0D672F47-89DF-437C-B00F-0A289AD3534E}" srcOrd="0" destOrd="0" presId="urn:microsoft.com/office/officeart/2008/layout/LinedList"/>
    <dgm:cxn modelId="{CEE3C394-7969-449A-83D1-6995A1BE29A3}" type="presParOf" srcId="{34A0B6E5-D159-4AE6-A172-6CA311E85F74}" destId="{B8C170D2-B85B-4A82-AD17-D0495069D8BD}" srcOrd="1" destOrd="0" presId="urn:microsoft.com/office/officeart/2008/layout/LinedList"/>
    <dgm:cxn modelId="{B06020E6-0012-4515-8783-B80952875B69}" type="presParOf" srcId="{CAEBB0DF-E197-455F-9B20-D198D77E18E4}" destId="{818C9EC8-6A3F-471F-B024-7BB62C50EA32}" srcOrd="2" destOrd="0" presId="urn:microsoft.com/office/officeart/2008/layout/LinedList"/>
    <dgm:cxn modelId="{49ADC7D0-7C15-4CD7-8739-8E8D69046709}" type="presParOf" srcId="{CAEBB0DF-E197-455F-9B20-D198D77E18E4}" destId="{9D068B37-5C8F-443D-8662-798BC0449F8F}" srcOrd="3" destOrd="0" presId="urn:microsoft.com/office/officeart/2008/layout/LinedList"/>
    <dgm:cxn modelId="{2BA89129-184B-4868-8F1F-770252F0FB2B}" type="presParOf" srcId="{9D068B37-5C8F-443D-8662-798BC0449F8F}" destId="{24DCBE95-2A3D-401A-A7AD-EC9E7A425646}" srcOrd="0" destOrd="0" presId="urn:microsoft.com/office/officeart/2008/layout/LinedList"/>
    <dgm:cxn modelId="{9B737405-0CEC-4513-8F9F-753ADEC7E6D8}" type="presParOf" srcId="{9D068B37-5C8F-443D-8662-798BC0449F8F}" destId="{69D69C6B-A4A7-4C28-BF51-D3F0381533A3}" srcOrd="1" destOrd="0" presId="urn:microsoft.com/office/officeart/2008/layout/LinedList"/>
    <dgm:cxn modelId="{CBA0B3B7-8D6E-4C7F-8CCB-2E84552B89A9}" type="presParOf" srcId="{CAEBB0DF-E197-455F-9B20-D198D77E18E4}" destId="{F3E08E7D-27D5-4E69-A943-21018DF05037}" srcOrd="4" destOrd="0" presId="urn:microsoft.com/office/officeart/2008/layout/LinedList"/>
    <dgm:cxn modelId="{80C17B2D-C650-41FE-A051-9009C015A0DB}" type="presParOf" srcId="{CAEBB0DF-E197-455F-9B20-D198D77E18E4}" destId="{7C94C887-6592-4977-9086-0E4A5FEED9F3}" srcOrd="5" destOrd="0" presId="urn:microsoft.com/office/officeart/2008/layout/LinedList"/>
    <dgm:cxn modelId="{B1AA8724-F13B-49A2-AF70-30EC745FB52C}" type="presParOf" srcId="{7C94C887-6592-4977-9086-0E4A5FEED9F3}" destId="{B5A4E8FE-E245-4879-9B66-3B204BC2033D}" srcOrd="0" destOrd="0" presId="urn:microsoft.com/office/officeart/2008/layout/LinedList"/>
    <dgm:cxn modelId="{BF142B34-349A-42E2-8C8E-D16FD9C5349B}" type="presParOf" srcId="{7C94C887-6592-4977-9086-0E4A5FEED9F3}" destId="{8D3DCE5F-6534-4B4B-9364-94EEA01D2099}" srcOrd="1" destOrd="0" presId="urn:microsoft.com/office/officeart/2008/layout/LinedList"/>
    <dgm:cxn modelId="{B0BD9D24-0B92-4CDD-8E51-BF6F1991B8E4}" type="presParOf" srcId="{CAEBB0DF-E197-455F-9B20-D198D77E18E4}" destId="{7A9473E5-204E-46F9-A4CD-7609437B981B}" srcOrd="6" destOrd="0" presId="urn:microsoft.com/office/officeart/2008/layout/LinedList"/>
    <dgm:cxn modelId="{BE32E481-BB93-426C-BCE8-BC1838321E24}" type="presParOf" srcId="{CAEBB0DF-E197-455F-9B20-D198D77E18E4}" destId="{18395CF5-73AF-4208-8A5A-DDC7D23F47C6}" srcOrd="7" destOrd="0" presId="urn:microsoft.com/office/officeart/2008/layout/LinedList"/>
    <dgm:cxn modelId="{55A58280-307F-45CF-A456-620C882C0151}" type="presParOf" srcId="{18395CF5-73AF-4208-8A5A-DDC7D23F47C6}" destId="{17202769-1CF4-4B59-9819-53A168AAF07F}" srcOrd="0" destOrd="0" presId="urn:microsoft.com/office/officeart/2008/layout/LinedList"/>
    <dgm:cxn modelId="{4CE4AA53-01C8-4E34-9045-632A4A617CE7}" type="presParOf" srcId="{18395CF5-73AF-4208-8A5A-DDC7D23F47C6}" destId="{1073BBF8-994C-4ECF-A6E8-6C4CC402732E}" srcOrd="1" destOrd="0" presId="urn:microsoft.com/office/officeart/2008/layout/LinedList"/>
    <dgm:cxn modelId="{620FE83E-CBB7-4806-B807-23226F32B577}" type="presParOf" srcId="{CAEBB0DF-E197-455F-9B20-D198D77E18E4}" destId="{4069DCA2-4744-40E1-B3C8-8F9F73A3B80F}" srcOrd="8" destOrd="0" presId="urn:microsoft.com/office/officeart/2008/layout/LinedList"/>
    <dgm:cxn modelId="{4E83B4CE-1E60-49E0-AC34-CA1D36047581}" type="presParOf" srcId="{CAEBB0DF-E197-455F-9B20-D198D77E18E4}" destId="{7718EE16-0745-4FA0-9BFE-CA6088CDBC9B}" srcOrd="9" destOrd="0" presId="urn:microsoft.com/office/officeart/2008/layout/LinedList"/>
    <dgm:cxn modelId="{D5A9FC15-2CC7-419F-BC65-6D4CB0D1E53D}" type="presParOf" srcId="{7718EE16-0745-4FA0-9BFE-CA6088CDBC9B}" destId="{AFAEDA33-E6F3-4608-AA5C-13B6DC8C065C}" srcOrd="0" destOrd="0" presId="urn:microsoft.com/office/officeart/2008/layout/LinedList"/>
    <dgm:cxn modelId="{F607E371-7B00-47BF-8055-C48CEB4CBC7E}" type="presParOf" srcId="{7718EE16-0745-4FA0-9BFE-CA6088CDBC9B}" destId="{8FD6CF0F-6166-4099-9061-E5B57771D2C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E6FA493-DA66-4726-936E-18584EC818E4}" type="doc">
      <dgm:prSet loTypeId="urn:microsoft.com/office/officeart/2008/layout/LinedList" loCatId="list" qsTypeId="urn:microsoft.com/office/officeart/2005/8/quickstyle/simple1#4" qsCatId="simple" csTypeId="urn:microsoft.com/office/officeart/2005/8/colors/accent4_2#1" csCatId="accent4"/>
      <dgm:spPr/>
      <dgm:t>
        <a:bodyPr/>
        <a:lstStyle/>
        <a:p>
          <a:endParaRPr lang="en-US"/>
        </a:p>
      </dgm:t>
    </dgm:pt>
    <dgm:pt modelId="{85E57136-2042-4FA9-A195-2A38465D5BD7}">
      <dgm:prSet/>
      <dgm:spPr/>
      <dgm:t>
        <a:bodyPr/>
        <a:lstStyle/>
        <a:p>
          <a:r>
            <a:rPr lang="en-US" dirty="0"/>
            <a:t>Approved to treat depression and anxiety (SSRI, SNRI, mirtazapine, bupropion, trazodone, nortriptyline)</a:t>
          </a:r>
        </a:p>
      </dgm:t>
    </dgm:pt>
    <dgm:pt modelId="{96152DF4-6ABB-4803-8136-B42968397C00}" type="parTrans" cxnId="{82AE43AB-7BE8-419E-AC95-07DD62E84EC0}">
      <dgm:prSet/>
      <dgm:spPr/>
      <dgm:t>
        <a:bodyPr/>
        <a:lstStyle/>
        <a:p>
          <a:endParaRPr lang="en-US"/>
        </a:p>
      </dgm:t>
    </dgm:pt>
    <dgm:pt modelId="{91B29062-2102-4201-9767-935283CC81EB}" type="sibTrans" cxnId="{82AE43AB-7BE8-419E-AC95-07DD62E84EC0}">
      <dgm:prSet/>
      <dgm:spPr/>
      <dgm:t>
        <a:bodyPr/>
        <a:lstStyle/>
        <a:p>
          <a:endParaRPr lang="en-US"/>
        </a:p>
      </dgm:t>
    </dgm:pt>
    <dgm:pt modelId="{33E2CFF7-A025-4E17-9CAA-24A78EE69F20}">
      <dgm:prSet/>
      <dgm:spPr/>
      <dgm:t>
        <a:bodyPr/>
        <a:lstStyle/>
        <a:p>
          <a:r>
            <a:rPr lang="en-US" dirty="0"/>
            <a:t>Some may be used “off label” for symptom management related to insomnia and weight loss</a:t>
          </a:r>
        </a:p>
      </dgm:t>
    </dgm:pt>
    <dgm:pt modelId="{826BCEDB-3639-45B1-8B1B-881D1E1E5C81}" type="parTrans" cxnId="{F90011F0-297D-442E-BF81-95A102C5DF16}">
      <dgm:prSet/>
      <dgm:spPr/>
      <dgm:t>
        <a:bodyPr/>
        <a:lstStyle/>
        <a:p>
          <a:endParaRPr lang="en-US"/>
        </a:p>
      </dgm:t>
    </dgm:pt>
    <dgm:pt modelId="{F9FD8ACD-2198-468B-9F59-805E4E16883E}" type="sibTrans" cxnId="{F90011F0-297D-442E-BF81-95A102C5DF16}">
      <dgm:prSet/>
      <dgm:spPr/>
      <dgm:t>
        <a:bodyPr/>
        <a:lstStyle/>
        <a:p>
          <a:endParaRPr lang="en-US"/>
        </a:p>
      </dgm:t>
    </dgm:pt>
    <dgm:pt modelId="{1257497B-0798-472F-BE40-309518015AB9}">
      <dgm:prSet/>
      <dgm:spPr/>
      <dgm:t>
        <a:bodyPr/>
        <a:lstStyle/>
        <a:p>
          <a:r>
            <a:rPr lang="en-US" dirty="0"/>
            <a:t>Benefits: Improved mood, decreased anxiety, improved sleep (trazodone), increased appetite (mirtazapine)</a:t>
          </a:r>
        </a:p>
      </dgm:t>
    </dgm:pt>
    <dgm:pt modelId="{54F14B85-4584-4F11-A6B8-F41D9FA3C1D2}" type="parTrans" cxnId="{2C024481-0D63-4352-86D6-F906DEC7F68D}">
      <dgm:prSet/>
      <dgm:spPr/>
      <dgm:t>
        <a:bodyPr/>
        <a:lstStyle/>
        <a:p>
          <a:endParaRPr lang="en-US"/>
        </a:p>
      </dgm:t>
    </dgm:pt>
    <dgm:pt modelId="{BEFC027A-21BE-4895-8E9E-7F1D56F5920D}" type="sibTrans" cxnId="{2C024481-0D63-4352-86D6-F906DEC7F68D}">
      <dgm:prSet/>
      <dgm:spPr/>
      <dgm:t>
        <a:bodyPr/>
        <a:lstStyle/>
        <a:p>
          <a:endParaRPr lang="en-US"/>
        </a:p>
      </dgm:t>
    </dgm:pt>
    <dgm:pt modelId="{FF2CA8F5-BE79-43A6-B355-063A096AC28D}">
      <dgm:prSet/>
      <dgm:spPr/>
      <dgm:t>
        <a:bodyPr/>
        <a:lstStyle/>
        <a:p>
          <a:r>
            <a:rPr lang="en-US" dirty="0"/>
            <a:t>Risks: GI upset, tremor, sedation, increased energy, falls, bone loss, low blood sodium, dry mouth, weight gain, increased blood pressure, sweating, etc.</a:t>
          </a:r>
        </a:p>
      </dgm:t>
    </dgm:pt>
    <dgm:pt modelId="{16ED53EF-15C6-49F7-8089-60665A5B1F64}" type="parTrans" cxnId="{C53C286C-D4E9-4532-9A96-4018F087DF7B}">
      <dgm:prSet/>
      <dgm:spPr/>
      <dgm:t>
        <a:bodyPr/>
        <a:lstStyle/>
        <a:p>
          <a:endParaRPr lang="en-US"/>
        </a:p>
      </dgm:t>
    </dgm:pt>
    <dgm:pt modelId="{C80A0477-E0B8-43FB-981F-9ECD8920962A}" type="sibTrans" cxnId="{C53C286C-D4E9-4532-9A96-4018F087DF7B}">
      <dgm:prSet/>
      <dgm:spPr/>
      <dgm:t>
        <a:bodyPr/>
        <a:lstStyle/>
        <a:p>
          <a:endParaRPr lang="en-US"/>
        </a:p>
      </dgm:t>
    </dgm:pt>
    <dgm:pt modelId="{A925320B-BB5C-4AC7-90F3-550C88131AB8}" type="pres">
      <dgm:prSet presAssocID="{2E6FA493-DA66-4726-936E-18584EC818E4}" presName="vert0" presStyleCnt="0">
        <dgm:presLayoutVars>
          <dgm:dir/>
          <dgm:animOne val="branch"/>
          <dgm:animLvl val="lvl"/>
        </dgm:presLayoutVars>
      </dgm:prSet>
      <dgm:spPr/>
    </dgm:pt>
    <dgm:pt modelId="{E7348505-2D09-48C9-A014-AA24D1643F8F}" type="pres">
      <dgm:prSet presAssocID="{85E57136-2042-4FA9-A195-2A38465D5BD7}" presName="thickLine" presStyleLbl="alignNode1" presStyleIdx="0" presStyleCnt="4"/>
      <dgm:spPr/>
    </dgm:pt>
    <dgm:pt modelId="{721BE9FF-45E2-470D-BC6E-3ADDC691A5A2}" type="pres">
      <dgm:prSet presAssocID="{85E57136-2042-4FA9-A195-2A38465D5BD7}" presName="horz1" presStyleCnt="0"/>
      <dgm:spPr/>
    </dgm:pt>
    <dgm:pt modelId="{31822383-EC6A-4281-80A4-250C598A0B58}" type="pres">
      <dgm:prSet presAssocID="{85E57136-2042-4FA9-A195-2A38465D5BD7}" presName="tx1" presStyleLbl="revTx" presStyleIdx="0" presStyleCnt="4"/>
      <dgm:spPr/>
    </dgm:pt>
    <dgm:pt modelId="{3A468DA8-D3DF-453F-A42E-4319441B7F37}" type="pres">
      <dgm:prSet presAssocID="{85E57136-2042-4FA9-A195-2A38465D5BD7}" presName="vert1" presStyleCnt="0"/>
      <dgm:spPr/>
    </dgm:pt>
    <dgm:pt modelId="{40BB9EF8-7787-4C19-B1DA-62DF9D71ABC1}" type="pres">
      <dgm:prSet presAssocID="{33E2CFF7-A025-4E17-9CAA-24A78EE69F20}" presName="thickLine" presStyleLbl="alignNode1" presStyleIdx="1" presStyleCnt="4"/>
      <dgm:spPr/>
    </dgm:pt>
    <dgm:pt modelId="{FB6C93A3-822C-4D71-989D-327BE46321D9}" type="pres">
      <dgm:prSet presAssocID="{33E2CFF7-A025-4E17-9CAA-24A78EE69F20}" presName="horz1" presStyleCnt="0"/>
      <dgm:spPr/>
    </dgm:pt>
    <dgm:pt modelId="{F241473A-2105-4C86-8DFE-05264884ACCA}" type="pres">
      <dgm:prSet presAssocID="{33E2CFF7-A025-4E17-9CAA-24A78EE69F20}" presName="tx1" presStyleLbl="revTx" presStyleIdx="1" presStyleCnt="4"/>
      <dgm:spPr/>
    </dgm:pt>
    <dgm:pt modelId="{1E8F0851-DDF8-47C0-8D56-7F3B1482AD17}" type="pres">
      <dgm:prSet presAssocID="{33E2CFF7-A025-4E17-9CAA-24A78EE69F20}" presName="vert1" presStyleCnt="0"/>
      <dgm:spPr/>
    </dgm:pt>
    <dgm:pt modelId="{73EC7546-8B11-4B25-AECF-65BF6E4DA946}" type="pres">
      <dgm:prSet presAssocID="{1257497B-0798-472F-BE40-309518015AB9}" presName="thickLine" presStyleLbl="alignNode1" presStyleIdx="2" presStyleCnt="4"/>
      <dgm:spPr/>
    </dgm:pt>
    <dgm:pt modelId="{EC700DCE-8B5B-415D-94D0-7366B7593853}" type="pres">
      <dgm:prSet presAssocID="{1257497B-0798-472F-BE40-309518015AB9}" presName="horz1" presStyleCnt="0"/>
      <dgm:spPr/>
    </dgm:pt>
    <dgm:pt modelId="{DA731007-5405-4C52-971F-825CB5661979}" type="pres">
      <dgm:prSet presAssocID="{1257497B-0798-472F-BE40-309518015AB9}" presName="tx1" presStyleLbl="revTx" presStyleIdx="2" presStyleCnt="4"/>
      <dgm:spPr/>
    </dgm:pt>
    <dgm:pt modelId="{8585A2E5-DD10-4D98-B37B-952BEFC609B3}" type="pres">
      <dgm:prSet presAssocID="{1257497B-0798-472F-BE40-309518015AB9}" presName="vert1" presStyleCnt="0"/>
      <dgm:spPr/>
    </dgm:pt>
    <dgm:pt modelId="{FD986314-7AF0-4F1D-9B5E-CB161210133C}" type="pres">
      <dgm:prSet presAssocID="{FF2CA8F5-BE79-43A6-B355-063A096AC28D}" presName="thickLine" presStyleLbl="alignNode1" presStyleIdx="3" presStyleCnt="4"/>
      <dgm:spPr/>
    </dgm:pt>
    <dgm:pt modelId="{65944A36-EBD2-4B36-8397-175B1A7841C4}" type="pres">
      <dgm:prSet presAssocID="{FF2CA8F5-BE79-43A6-B355-063A096AC28D}" presName="horz1" presStyleCnt="0"/>
      <dgm:spPr/>
    </dgm:pt>
    <dgm:pt modelId="{9D61BF72-DBAF-40B7-A300-6D80424E2EF5}" type="pres">
      <dgm:prSet presAssocID="{FF2CA8F5-BE79-43A6-B355-063A096AC28D}" presName="tx1" presStyleLbl="revTx" presStyleIdx="3" presStyleCnt="4"/>
      <dgm:spPr/>
    </dgm:pt>
    <dgm:pt modelId="{E246552A-4C5D-4104-BC1A-331C27F260BF}" type="pres">
      <dgm:prSet presAssocID="{FF2CA8F5-BE79-43A6-B355-063A096AC28D}" presName="vert1" presStyleCnt="0"/>
      <dgm:spPr/>
    </dgm:pt>
  </dgm:ptLst>
  <dgm:cxnLst>
    <dgm:cxn modelId="{23926E21-4580-48A8-8129-1050BBDCAE0E}" type="presOf" srcId="{FF2CA8F5-BE79-43A6-B355-063A096AC28D}" destId="{9D61BF72-DBAF-40B7-A300-6D80424E2EF5}" srcOrd="0" destOrd="0" presId="urn:microsoft.com/office/officeart/2008/layout/LinedList"/>
    <dgm:cxn modelId="{DBCBFB34-4B8F-4AA2-A368-45CDE19ABF5B}" type="presOf" srcId="{85E57136-2042-4FA9-A195-2A38465D5BD7}" destId="{31822383-EC6A-4281-80A4-250C598A0B58}" srcOrd="0" destOrd="0" presId="urn:microsoft.com/office/officeart/2008/layout/LinedList"/>
    <dgm:cxn modelId="{C53C286C-D4E9-4532-9A96-4018F087DF7B}" srcId="{2E6FA493-DA66-4726-936E-18584EC818E4}" destId="{FF2CA8F5-BE79-43A6-B355-063A096AC28D}" srcOrd="3" destOrd="0" parTransId="{16ED53EF-15C6-49F7-8089-60665A5B1F64}" sibTransId="{C80A0477-E0B8-43FB-981F-9ECD8920962A}"/>
    <dgm:cxn modelId="{2C024481-0D63-4352-86D6-F906DEC7F68D}" srcId="{2E6FA493-DA66-4726-936E-18584EC818E4}" destId="{1257497B-0798-472F-BE40-309518015AB9}" srcOrd="2" destOrd="0" parTransId="{54F14B85-4584-4F11-A6B8-F41D9FA3C1D2}" sibTransId="{BEFC027A-21BE-4895-8E9E-7F1D56F5920D}"/>
    <dgm:cxn modelId="{704C8CA1-5EB4-4579-9DBC-AD70B76D607E}" type="presOf" srcId="{33E2CFF7-A025-4E17-9CAA-24A78EE69F20}" destId="{F241473A-2105-4C86-8DFE-05264884ACCA}" srcOrd="0" destOrd="0" presId="urn:microsoft.com/office/officeart/2008/layout/LinedList"/>
    <dgm:cxn modelId="{EFAAEAA5-CD3A-4BD4-8AA0-23F5239FEE23}" type="presOf" srcId="{1257497B-0798-472F-BE40-309518015AB9}" destId="{DA731007-5405-4C52-971F-825CB5661979}" srcOrd="0" destOrd="0" presId="urn:microsoft.com/office/officeart/2008/layout/LinedList"/>
    <dgm:cxn modelId="{82AE43AB-7BE8-419E-AC95-07DD62E84EC0}" srcId="{2E6FA493-DA66-4726-936E-18584EC818E4}" destId="{85E57136-2042-4FA9-A195-2A38465D5BD7}" srcOrd="0" destOrd="0" parTransId="{96152DF4-6ABB-4803-8136-B42968397C00}" sibTransId="{91B29062-2102-4201-9767-935283CC81EB}"/>
    <dgm:cxn modelId="{554E00CD-E714-4E95-8326-6ABB959547FF}" type="presOf" srcId="{2E6FA493-DA66-4726-936E-18584EC818E4}" destId="{A925320B-BB5C-4AC7-90F3-550C88131AB8}" srcOrd="0" destOrd="0" presId="urn:microsoft.com/office/officeart/2008/layout/LinedList"/>
    <dgm:cxn modelId="{F90011F0-297D-442E-BF81-95A102C5DF16}" srcId="{2E6FA493-DA66-4726-936E-18584EC818E4}" destId="{33E2CFF7-A025-4E17-9CAA-24A78EE69F20}" srcOrd="1" destOrd="0" parTransId="{826BCEDB-3639-45B1-8B1B-881D1E1E5C81}" sibTransId="{F9FD8ACD-2198-468B-9F59-805E4E16883E}"/>
    <dgm:cxn modelId="{86D18AD2-F69D-4723-B33D-5AAA19C88F8A}" type="presParOf" srcId="{A925320B-BB5C-4AC7-90F3-550C88131AB8}" destId="{E7348505-2D09-48C9-A014-AA24D1643F8F}" srcOrd="0" destOrd="0" presId="urn:microsoft.com/office/officeart/2008/layout/LinedList"/>
    <dgm:cxn modelId="{D5C73D62-AC9F-459F-B1B4-C605D76D18C5}" type="presParOf" srcId="{A925320B-BB5C-4AC7-90F3-550C88131AB8}" destId="{721BE9FF-45E2-470D-BC6E-3ADDC691A5A2}" srcOrd="1" destOrd="0" presId="urn:microsoft.com/office/officeart/2008/layout/LinedList"/>
    <dgm:cxn modelId="{5689E493-4104-4557-942B-1837EE8EF741}" type="presParOf" srcId="{721BE9FF-45E2-470D-BC6E-3ADDC691A5A2}" destId="{31822383-EC6A-4281-80A4-250C598A0B58}" srcOrd="0" destOrd="0" presId="urn:microsoft.com/office/officeart/2008/layout/LinedList"/>
    <dgm:cxn modelId="{3D01661E-4AC0-4286-BBFE-1C1F6A10DA02}" type="presParOf" srcId="{721BE9FF-45E2-470D-BC6E-3ADDC691A5A2}" destId="{3A468DA8-D3DF-453F-A42E-4319441B7F37}" srcOrd="1" destOrd="0" presId="urn:microsoft.com/office/officeart/2008/layout/LinedList"/>
    <dgm:cxn modelId="{A1543CDB-0CE5-4940-A159-84D94B3015C2}" type="presParOf" srcId="{A925320B-BB5C-4AC7-90F3-550C88131AB8}" destId="{40BB9EF8-7787-4C19-B1DA-62DF9D71ABC1}" srcOrd="2" destOrd="0" presId="urn:microsoft.com/office/officeart/2008/layout/LinedList"/>
    <dgm:cxn modelId="{733EAAD4-4878-4B11-A104-3B533B1D2700}" type="presParOf" srcId="{A925320B-BB5C-4AC7-90F3-550C88131AB8}" destId="{FB6C93A3-822C-4D71-989D-327BE46321D9}" srcOrd="3" destOrd="0" presId="urn:microsoft.com/office/officeart/2008/layout/LinedList"/>
    <dgm:cxn modelId="{95E59C57-2E88-4223-AA28-36EE7D4CC1AF}" type="presParOf" srcId="{FB6C93A3-822C-4D71-989D-327BE46321D9}" destId="{F241473A-2105-4C86-8DFE-05264884ACCA}" srcOrd="0" destOrd="0" presId="urn:microsoft.com/office/officeart/2008/layout/LinedList"/>
    <dgm:cxn modelId="{6AD89D01-AE51-442B-8160-EAC7140E52FB}" type="presParOf" srcId="{FB6C93A3-822C-4D71-989D-327BE46321D9}" destId="{1E8F0851-DDF8-47C0-8D56-7F3B1482AD17}" srcOrd="1" destOrd="0" presId="urn:microsoft.com/office/officeart/2008/layout/LinedList"/>
    <dgm:cxn modelId="{CFA70FDF-68E6-44F6-8C7C-A8EF401A79FC}" type="presParOf" srcId="{A925320B-BB5C-4AC7-90F3-550C88131AB8}" destId="{73EC7546-8B11-4B25-AECF-65BF6E4DA946}" srcOrd="4" destOrd="0" presId="urn:microsoft.com/office/officeart/2008/layout/LinedList"/>
    <dgm:cxn modelId="{238AF3AA-C5D5-497B-8CAB-EA3C4E82D1BA}" type="presParOf" srcId="{A925320B-BB5C-4AC7-90F3-550C88131AB8}" destId="{EC700DCE-8B5B-415D-94D0-7366B7593853}" srcOrd="5" destOrd="0" presId="urn:microsoft.com/office/officeart/2008/layout/LinedList"/>
    <dgm:cxn modelId="{F148EFA1-EC4E-4E05-A559-21A9AA311ED0}" type="presParOf" srcId="{EC700DCE-8B5B-415D-94D0-7366B7593853}" destId="{DA731007-5405-4C52-971F-825CB5661979}" srcOrd="0" destOrd="0" presId="urn:microsoft.com/office/officeart/2008/layout/LinedList"/>
    <dgm:cxn modelId="{827D8C61-D761-47A6-B6EB-2D7236036532}" type="presParOf" srcId="{EC700DCE-8B5B-415D-94D0-7366B7593853}" destId="{8585A2E5-DD10-4D98-B37B-952BEFC609B3}" srcOrd="1" destOrd="0" presId="urn:microsoft.com/office/officeart/2008/layout/LinedList"/>
    <dgm:cxn modelId="{35500A4B-A519-47D0-8F24-7CAE5D58F68C}" type="presParOf" srcId="{A925320B-BB5C-4AC7-90F3-550C88131AB8}" destId="{FD986314-7AF0-4F1D-9B5E-CB161210133C}" srcOrd="6" destOrd="0" presId="urn:microsoft.com/office/officeart/2008/layout/LinedList"/>
    <dgm:cxn modelId="{3B379A39-85F1-4533-B205-D1BFDB64B7B3}" type="presParOf" srcId="{A925320B-BB5C-4AC7-90F3-550C88131AB8}" destId="{65944A36-EBD2-4B36-8397-175B1A7841C4}" srcOrd="7" destOrd="0" presId="urn:microsoft.com/office/officeart/2008/layout/LinedList"/>
    <dgm:cxn modelId="{FBFB3B4B-654F-41AB-B756-036B78E2EBAF}" type="presParOf" srcId="{65944A36-EBD2-4B36-8397-175B1A7841C4}" destId="{9D61BF72-DBAF-40B7-A300-6D80424E2EF5}" srcOrd="0" destOrd="0" presId="urn:microsoft.com/office/officeart/2008/layout/LinedList"/>
    <dgm:cxn modelId="{9D2E5587-5AB2-430D-90B8-09D08CA893A2}" type="presParOf" srcId="{65944A36-EBD2-4B36-8397-175B1A7841C4}" destId="{E246552A-4C5D-4104-BC1A-331C27F260B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101948-04F5-49CD-BE09-4496121328B9}" type="doc">
      <dgm:prSet loTypeId="urn:microsoft.com/office/officeart/2008/layout/LinedList" loCatId="list" qsTypeId="urn:microsoft.com/office/officeart/2005/8/quickstyle/simple1#5" qsCatId="simple" csTypeId="urn:microsoft.com/office/officeart/2005/8/colors/accent4_2#2" csCatId="accent4"/>
      <dgm:spPr/>
      <dgm:t>
        <a:bodyPr/>
        <a:lstStyle/>
        <a:p>
          <a:endParaRPr lang="en-US"/>
        </a:p>
      </dgm:t>
    </dgm:pt>
    <dgm:pt modelId="{EB2C4C67-0B9C-4508-A639-5EEE7DB89936}">
      <dgm:prSet/>
      <dgm:spPr/>
      <dgm:t>
        <a:bodyPr/>
        <a:lstStyle/>
        <a:p>
          <a:r>
            <a:rPr lang="en-US" dirty="0"/>
            <a:t>Approved to treat schizophrenia, bipolar disorder, and some as an additional medication to help treat depression (common antipsychotics include quetiapine, olanzapine, risperidone, haloperidol)</a:t>
          </a:r>
        </a:p>
      </dgm:t>
    </dgm:pt>
    <dgm:pt modelId="{D0BBD271-E0D6-48D5-A85D-7425928A8097}" type="parTrans" cxnId="{9C06258E-48EE-45BB-B56B-D85BAB7F954B}">
      <dgm:prSet/>
      <dgm:spPr/>
      <dgm:t>
        <a:bodyPr/>
        <a:lstStyle/>
        <a:p>
          <a:endParaRPr lang="en-US"/>
        </a:p>
      </dgm:t>
    </dgm:pt>
    <dgm:pt modelId="{6D5DFCCE-32B2-4019-96A5-A0DEFDE6A6DA}" type="sibTrans" cxnId="{9C06258E-48EE-45BB-B56B-D85BAB7F954B}">
      <dgm:prSet/>
      <dgm:spPr/>
      <dgm:t>
        <a:bodyPr/>
        <a:lstStyle/>
        <a:p>
          <a:endParaRPr lang="en-US"/>
        </a:p>
      </dgm:t>
    </dgm:pt>
    <dgm:pt modelId="{3E495253-0AA3-4C95-A6E9-313DCFE10E98}">
      <dgm:prSet/>
      <dgm:spPr/>
      <dgm:t>
        <a:bodyPr/>
        <a:lstStyle/>
        <a:p>
          <a:r>
            <a:rPr lang="en-US" dirty="0"/>
            <a:t>One medication, brexpiprazole, has FDA indication for dementia with behavioral disturbance</a:t>
          </a:r>
        </a:p>
      </dgm:t>
    </dgm:pt>
    <dgm:pt modelId="{191D8FF8-F539-46F9-B76F-D8C39DCCAAAF}" type="parTrans" cxnId="{361CF237-9479-4903-BB09-270CD9CAD74A}">
      <dgm:prSet/>
      <dgm:spPr/>
      <dgm:t>
        <a:bodyPr/>
        <a:lstStyle/>
        <a:p>
          <a:endParaRPr lang="en-US"/>
        </a:p>
      </dgm:t>
    </dgm:pt>
    <dgm:pt modelId="{2B3B229F-84B5-46A0-9C38-39D372201243}" type="sibTrans" cxnId="{361CF237-9479-4903-BB09-270CD9CAD74A}">
      <dgm:prSet/>
      <dgm:spPr/>
      <dgm:t>
        <a:bodyPr/>
        <a:lstStyle/>
        <a:p>
          <a:endParaRPr lang="en-US"/>
        </a:p>
      </dgm:t>
    </dgm:pt>
    <dgm:pt modelId="{B171FB5B-373B-4A16-BE72-CB9998F6EF7A}">
      <dgm:prSet/>
      <dgm:spPr/>
      <dgm:t>
        <a:bodyPr/>
        <a:lstStyle/>
        <a:p>
          <a:r>
            <a:rPr lang="en-US" dirty="0"/>
            <a:t>Benefits: may help to decrease delusions, hallucinations, and physically aggressive behaviors in some individuals</a:t>
          </a:r>
        </a:p>
      </dgm:t>
    </dgm:pt>
    <dgm:pt modelId="{4C47DE5B-D73A-4A44-8B86-99B319AF3FD3}" type="parTrans" cxnId="{4A9CD530-4AC7-4D49-8168-6B53D29DE513}">
      <dgm:prSet/>
      <dgm:spPr/>
      <dgm:t>
        <a:bodyPr/>
        <a:lstStyle/>
        <a:p>
          <a:endParaRPr lang="en-US"/>
        </a:p>
      </dgm:t>
    </dgm:pt>
    <dgm:pt modelId="{47B52C98-BF92-4356-B601-6F2BA64ACDBD}" type="sibTrans" cxnId="{4A9CD530-4AC7-4D49-8168-6B53D29DE513}">
      <dgm:prSet/>
      <dgm:spPr/>
      <dgm:t>
        <a:bodyPr/>
        <a:lstStyle/>
        <a:p>
          <a:endParaRPr lang="en-US"/>
        </a:p>
      </dgm:t>
    </dgm:pt>
    <dgm:pt modelId="{8F826B30-BF90-45D4-846B-6EE3BF1FD2FA}">
      <dgm:prSet/>
      <dgm:spPr/>
      <dgm:t>
        <a:bodyPr/>
        <a:lstStyle/>
        <a:p>
          <a:r>
            <a:rPr lang="en-US" dirty="0"/>
            <a:t>Black box warning: increased risk of death</a:t>
          </a:r>
        </a:p>
      </dgm:t>
    </dgm:pt>
    <dgm:pt modelId="{2690FE52-A5B1-45F6-87A9-C7D982A3D968}" type="parTrans" cxnId="{6F19D02F-D813-48B7-91A9-8F5F0A3E6AB0}">
      <dgm:prSet/>
      <dgm:spPr/>
      <dgm:t>
        <a:bodyPr/>
        <a:lstStyle/>
        <a:p>
          <a:endParaRPr lang="en-US"/>
        </a:p>
      </dgm:t>
    </dgm:pt>
    <dgm:pt modelId="{AD6CA3C1-87E6-4927-927C-25FBC123E787}" type="sibTrans" cxnId="{6F19D02F-D813-48B7-91A9-8F5F0A3E6AB0}">
      <dgm:prSet/>
      <dgm:spPr/>
      <dgm:t>
        <a:bodyPr/>
        <a:lstStyle/>
        <a:p>
          <a:endParaRPr lang="en-US"/>
        </a:p>
      </dgm:t>
    </dgm:pt>
    <dgm:pt modelId="{A79E8E06-DEBD-43E0-9C2B-16FFB6038C35}">
      <dgm:prSet/>
      <dgm:spPr/>
      <dgm:t>
        <a:bodyPr/>
        <a:lstStyle/>
        <a:p>
          <a:r>
            <a:rPr lang="en-US" dirty="0"/>
            <a:t>Risks: sedation, tremor, changes in walking, involuntary oral movements, stiffness, constipation, dry mouth, falls, elevated blood sugar, weight gain, stroke, death</a:t>
          </a:r>
        </a:p>
      </dgm:t>
    </dgm:pt>
    <dgm:pt modelId="{AC39FF68-A083-47A0-A902-9368836C0A50}" type="parTrans" cxnId="{CB25294A-5F32-4976-9D3E-273A9462F567}">
      <dgm:prSet/>
      <dgm:spPr/>
      <dgm:t>
        <a:bodyPr/>
        <a:lstStyle/>
        <a:p>
          <a:endParaRPr lang="en-US"/>
        </a:p>
      </dgm:t>
    </dgm:pt>
    <dgm:pt modelId="{6934EF7A-4F6A-485D-AF17-37A46A442C8D}" type="sibTrans" cxnId="{CB25294A-5F32-4976-9D3E-273A9462F567}">
      <dgm:prSet/>
      <dgm:spPr/>
      <dgm:t>
        <a:bodyPr/>
        <a:lstStyle/>
        <a:p>
          <a:endParaRPr lang="en-US"/>
        </a:p>
      </dgm:t>
    </dgm:pt>
    <dgm:pt modelId="{8221847F-1E54-4CAA-BA68-A9141693FEA3}" type="pres">
      <dgm:prSet presAssocID="{CA101948-04F5-49CD-BE09-4496121328B9}" presName="vert0" presStyleCnt="0">
        <dgm:presLayoutVars>
          <dgm:dir/>
          <dgm:animOne val="branch"/>
          <dgm:animLvl val="lvl"/>
        </dgm:presLayoutVars>
      </dgm:prSet>
      <dgm:spPr/>
    </dgm:pt>
    <dgm:pt modelId="{606810C0-F22F-49D7-991B-9A7588DACE06}" type="pres">
      <dgm:prSet presAssocID="{EB2C4C67-0B9C-4508-A639-5EEE7DB89936}" presName="thickLine" presStyleLbl="alignNode1" presStyleIdx="0" presStyleCnt="5"/>
      <dgm:spPr/>
    </dgm:pt>
    <dgm:pt modelId="{96EDCD30-A9FD-44FD-9242-0A13AA217AD4}" type="pres">
      <dgm:prSet presAssocID="{EB2C4C67-0B9C-4508-A639-5EEE7DB89936}" presName="horz1" presStyleCnt="0"/>
      <dgm:spPr/>
    </dgm:pt>
    <dgm:pt modelId="{A2F7BFAA-B4D1-4FC7-B33B-5F38FA219109}" type="pres">
      <dgm:prSet presAssocID="{EB2C4C67-0B9C-4508-A639-5EEE7DB89936}" presName="tx1" presStyleLbl="revTx" presStyleIdx="0" presStyleCnt="5"/>
      <dgm:spPr/>
    </dgm:pt>
    <dgm:pt modelId="{586B8C35-A039-43C9-9DD3-FF4C3A9FDC64}" type="pres">
      <dgm:prSet presAssocID="{EB2C4C67-0B9C-4508-A639-5EEE7DB89936}" presName="vert1" presStyleCnt="0"/>
      <dgm:spPr/>
    </dgm:pt>
    <dgm:pt modelId="{BD4969B5-8E13-4B23-8748-04700C206723}" type="pres">
      <dgm:prSet presAssocID="{3E495253-0AA3-4C95-A6E9-313DCFE10E98}" presName="thickLine" presStyleLbl="alignNode1" presStyleIdx="1" presStyleCnt="5"/>
      <dgm:spPr/>
    </dgm:pt>
    <dgm:pt modelId="{D403FAA5-9971-4BF5-97A0-7EECE1EB9263}" type="pres">
      <dgm:prSet presAssocID="{3E495253-0AA3-4C95-A6E9-313DCFE10E98}" presName="horz1" presStyleCnt="0"/>
      <dgm:spPr/>
    </dgm:pt>
    <dgm:pt modelId="{8C8C4C05-2C5F-4F1D-8566-825EC6D6D044}" type="pres">
      <dgm:prSet presAssocID="{3E495253-0AA3-4C95-A6E9-313DCFE10E98}" presName="tx1" presStyleLbl="revTx" presStyleIdx="1" presStyleCnt="5"/>
      <dgm:spPr/>
    </dgm:pt>
    <dgm:pt modelId="{11B2D2FB-1971-40FE-8D83-484449A54B1A}" type="pres">
      <dgm:prSet presAssocID="{3E495253-0AA3-4C95-A6E9-313DCFE10E98}" presName="vert1" presStyleCnt="0"/>
      <dgm:spPr/>
    </dgm:pt>
    <dgm:pt modelId="{E60DFAF9-62F7-40F1-8DAD-FF4A0301F1A7}" type="pres">
      <dgm:prSet presAssocID="{B171FB5B-373B-4A16-BE72-CB9998F6EF7A}" presName="thickLine" presStyleLbl="alignNode1" presStyleIdx="2" presStyleCnt="5"/>
      <dgm:spPr/>
    </dgm:pt>
    <dgm:pt modelId="{FA1D5DCB-1861-4EA6-80E3-91A9DD4BB294}" type="pres">
      <dgm:prSet presAssocID="{B171FB5B-373B-4A16-BE72-CB9998F6EF7A}" presName="horz1" presStyleCnt="0"/>
      <dgm:spPr/>
    </dgm:pt>
    <dgm:pt modelId="{4D1E97F7-30D1-4360-8C94-E39B9BDF8D84}" type="pres">
      <dgm:prSet presAssocID="{B171FB5B-373B-4A16-BE72-CB9998F6EF7A}" presName="tx1" presStyleLbl="revTx" presStyleIdx="2" presStyleCnt="5"/>
      <dgm:spPr/>
    </dgm:pt>
    <dgm:pt modelId="{7E9BD946-3ED3-4F90-BD00-E4D874FDE091}" type="pres">
      <dgm:prSet presAssocID="{B171FB5B-373B-4A16-BE72-CB9998F6EF7A}" presName="vert1" presStyleCnt="0"/>
      <dgm:spPr/>
    </dgm:pt>
    <dgm:pt modelId="{54FA8F65-5B47-407C-B035-E5814DE61EE9}" type="pres">
      <dgm:prSet presAssocID="{8F826B30-BF90-45D4-846B-6EE3BF1FD2FA}" presName="thickLine" presStyleLbl="alignNode1" presStyleIdx="3" presStyleCnt="5"/>
      <dgm:spPr/>
    </dgm:pt>
    <dgm:pt modelId="{0330EFF1-7F73-4299-A338-347D36622733}" type="pres">
      <dgm:prSet presAssocID="{8F826B30-BF90-45D4-846B-6EE3BF1FD2FA}" presName="horz1" presStyleCnt="0"/>
      <dgm:spPr/>
    </dgm:pt>
    <dgm:pt modelId="{BBDB66B3-C8F9-4A7C-840A-14663BBFDC01}" type="pres">
      <dgm:prSet presAssocID="{8F826B30-BF90-45D4-846B-6EE3BF1FD2FA}" presName="tx1" presStyleLbl="revTx" presStyleIdx="3" presStyleCnt="5"/>
      <dgm:spPr/>
    </dgm:pt>
    <dgm:pt modelId="{F47DC870-1937-48FF-80CB-1C270B36F6E8}" type="pres">
      <dgm:prSet presAssocID="{8F826B30-BF90-45D4-846B-6EE3BF1FD2FA}" presName="vert1" presStyleCnt="0"/>
      <dgm:spPr/>
    </dgm:pt>
    <dgm:pt modelId="{1AE9488F-4EF7-4AB3-985C-8724DDACE146}" type="pres">
      <dgm:prSet presAssocID="{A79E8E06-DEBD-43E0-9C2B-16FFB6038C35}" presName="thickLine" presStyleLbl="alignNode1" presStyleIdx="4" presStyleCnt="5"/>
      <dgm:spPr/>
    </dgm:pt>
    <dgm:pt modelId="{D1BD8962-E04B-4E11-A8E7-E0E73F25D504}" type="pres">
      <dgm:prSet presAssocID="{A79E8E06-DEBD-43E0-9C2B-16FFB6038C35}" presName="horz1" presStyleCnt="0"/>
      <dgm:spPr/>
    </dgm:pt>
    <dgm:pt modelId="{0B5C3C2D-EAD9-40EF-A27F-0B30F096327C}" type="pres">
      <dgm:prSet presAssocID="{A79E8E06-DEBD-43E0-9C2B-16FFB6038C35}" presName="tx1" presStyleLbl="revTx" presStyleIdx="4" presStyleCnt="5"/>
      <dgm:spPr/>
    </dgm:pt>
    <dgm:pt modelId="{C33EB0E5-D143-4FD5-B898-EBADF37009FF}" type="pres">
      <dgm:prSet presAssocID="{A79E8E06-DEBD-43E0-9C2B-16FFB6038C35}" presName="vert1" presStyleCnt="0"/>
      <dgm:spPr/>
    </dgm:pt>
  </dgm:ptLst>
  <dgm:cxnLst>
    <dgm:cxn modelId="{6F19D02F-D813-48B7-91A9-8F5F0A3E6AB0}" srcId="{CA101948-04F5-49CD-BE09-4496121328B9}" destId="{8F826B30-BF90-45D4-846B-6EE3BF1FD2FA}" srcOrd="3" destOrd="0" parTransId="{2690FE52-A5B1-45F6-87A9-C7D982A3D968}" sibTransId="{AD6CA3C1-87E6-4927-927C-25FBC123E787}"/>
    <dgm:cxn modelId="{D9610530-C2A6-4E11-87B9-63607CD1B1B2}" type="presOf" srcId="{CA101948-04F5-49CD-BE09-4496121328B9}" destId="{8221847F-1E54-4CAA-BA68-A9141693FEA3}" srcOrd="0" destOrd="0" presId="urn:microsoft.com/office/officeart/2008/layout/LinedList"/>
    <dgm:cxn modelId="{4A9CD530-4AC7-4D49-8168-6B53D29DE513}" srcId="{CA101948-04F5-49CD-BE09-4496121328B9}" destId="{B171FB5B-373B-4A16-BE72-CB9998F6EF7A}" srcOrd="2" destOrd="0" parTransId="{4C47DE5B-D73A-4A44-8B86-99B319AF3FD3}" sibTransId="{47B52C98-BF92-4356-B601-6F2BA64ACDBD}"/>
    <dgm:cxn modelId="{361CF237-9479-4903-BB09-270CD9CAD74A}" srcId="{CA101948-04F5-49CD-BE09-4496121328B9}" destId="{3E495253-0AA3-4C95-A6E9-313DCFE10E98}" srcOrd="1" destOrd="0" parTransId="{191D8FF8-F539-46F9-B76F-D8C39DCCAAAF}" sibTransId="{2B3B229F-84B5-46A0-9C38-39D372201243}"/>
    <dgm:cxn modelId="{CB25294A-5F32-4976-9D3E-273A9462F567}" srcId="{CA101948-04F5-49CD-BE09-4496121328B9}" destId="{A79E8E06-DEBD-43E0-9C2B-16FFB6038C35}" srcOrd="4" destOrd="0" parTransId="{AC39FF68-A083-47A0-A902-9368836C0A50}" sibTransId="{6934EF7A-4F6A-485D-AF17-37A46A442C8D}"/>
    <dgm:cxn modelId="{E6367471-D564-4105-B352-EE35DACEE7A2}" type="presOf" srcId="{3E495253-0AA3-4C95-A6E9-313DCFE10E98}" destId="{8C8C4C05-2C5F-4F1D-8566-825EC6D6D044}" srcOrd="0" destOrd="0" presId="urn:microsoft.com/office/officeart/2008/layout/LinedList"/>
    <dgm:cxn modelId="{15A3C055-8022-4D17-BBBB-5A939BD9004D}" type="presOf" srcId="{A79E8E06-DEBD-43E0-9C2B-16FFB6038C35}" destId="{0B5C3C2D-EAD9-40EF-A27F-0B30F096327C}" srcOrd="0" destOrd="0" presId="urn:microsoft.com/office/officeart/2008/layout/LinedList"/>
    <dgm:cxn modelId="{9C06258E-48EE-45BB-B56B-D85BAB7F954B}" srcId="{CA101948-04F5-49CD-BE09-4496121328B9}" destId="{EB2C4C67-0B9C-4508-A639-5EEE7DB89936}" srcOrd="0" destOrd="0" parTransId="{D0BBD271-E0D6-48D5-A85D-7425928A8097}" sibTransId="{6D5DFCCE-32B2-4019-96A5-A0DEFDE6A6DA}"/>
    <dgm:cxn modelId="{5F54EE9B-9E9D-4450-ACB4-F80D1B92BF76}" type="presOf" srcId="{EB2C4C67-0B9C-4508-A639-5EEE7DB89936}" destId="{A2F7BFAA-B4D1-4FC7-B33B-5F38FA219109}" srcOrd="0" destOrd="0" presId="urn:microsoft.com/office/officeart/2008/layout/LinedList"/>
    <dgm:cxn modelId="{B344CFAE-FE8D-4E10-9D53-ED27717F0E9E}" type="presOf" srcId="{B171FB5B-373B-4A16-BE72-CB9998F6EF7A}" destId="{4D1E97F7-30D1-4360-8C94-E39B9BDF8D84}" srcOrd="0" destOrd="0" presId="urn:microsoft.com/office/officeart/2008/layout/LinedList"/>
    <dgm:cxn modelId="{115B8CF8-C1FB-48BA-ADB6-DE2E5AB2C277}" type="presOf" srcId="{8F826B30-BF90-45D4-846B-6EE3BF1FD2FA}" destId="{BBDB66B3-C8F9-4A7C-840A-14663BBFDC01}" srcOrd="0" destOrd="0" presId="urn:microsoft.com/office/officeart/2008/layout/LinedList"/>
    <dgm:cxn modelId="{6F79A6C5-C606-4473-9607-B7C014A35115}" type="presParOf" srcId="{8221847F-1E54-4CAA-BA68-A9141693FEA3}" destId="{606810C0-F22F-49D7-991B-9A7588DACE06}" srcOrd="0" destOrd="0" presId="urn:microsoft.com/office/officeart/2008/layout/LinedList"/>
    <dgm:cxn modelId="{A568B64A-14C9-4A6C-922F-6791086BB170}" type="presParOf" srcId="{8221847F-1E54-4CAA-BA68-A9141693FEA3}" destId="{96EDCD30-A9FD-44FD-9242-0A13AA217AD4}" srcOrd="1" destOrd="0" presId="urn:microsoft.com/office/officeart/2008/layout/LinedList"/>
    <dgm:cxn modelId="{B43A6D0D-FF53-4FE1-8A3C-9048C12F07CF}" type="presParOf" srcId="{96EDCD30-A9FD-44FD-9242-0A13AA217AD4}" destId="{A2F7BFAA-B4D1-4FC7-B33B-5F38FA219109}" srcOrd="0" destOrd="0" presId="urn:microsoft.com/office/officeart/2008/layout/LinedList"/>
    <dgm:cxn modelId="{3EC87488-1DBB-475B-A594-A482E22015B7}" type="presParOf" srcId="{96EDCD30-A9FD-44FD-9242-0A13AA217AD4}" destId="{586B8C35-A039-43C9-9DD3-FF4C3A9FDC64}" srcOrd="1" destOrd="0" presId="urn:microsoft.com/office/officeart/2008/layout/LinedList"/>
    <dgm:cxn modelId="{5C7F7D4B-50EB-476B-8BAF-558833F528ED}" type="presParOf" srcId="{8221847F-1E54-4CAA-BA68-A9141693FEA3}" destId="{BD4969B5-8E13-4B23-8748-04700C206723}" srcOrd="2" destOrd="0" presId="urn:microsoft.com/office/officeart/2008/layout/LinedList"/>
    <dgm:cxn modelId="{8BA6FC83-2C5E-4B71-B731-A2AE0BB65AF2}" type="presParOf" srcId="{8221847F-1E54-4CAA-BA68-A9141693FEA3}" destId="{D403FAA5-9971-4BF5-97A0-7EECE1EB9263}" srcOrd="3" destOrd="0" presId="urn:microsoft.com/office/officeart/2008/layout/LinedList"/>
    <dgm:cxn modelId="{F1E1CD3D-0C65-435F-9690-A0C48B1D3EE9}" type="presParOf" srcId="{D403FAA5-9971-4BF5-97A0-7EECE1EB9263}" destId="{8C8C4C05-2C5F-4F1D-8566-825EC6D6D044}" srcOrd="0" destOrd="0" presId="urn:microsoft.com/office/officeart/2008/layout/LinedList"/>
    <dgm:cxn modelId="{3BBF25E5-EC03-4062-9409-43E8FDD9E241}" type="presParOf" srcId="{D403FAA5-9971-4BF5-97A0-7EECE1EB9263}" destId="{11B2D2FB-1971-40FE-8D83-484449A54B1A}" srcOrd="1" destOrd="0" presId="urn:microsoft.com/office/officeart/2008/layout/LinedList"/>
    <dgm:cxn modelId="{35027FDC-A4F8-4EB3-A16F-34C053D763AA}" type="presParOf" srcId="{8221847F-1E54-4CAA-BA68-A9141693FEA3}" destId="{E60DFAF9-62F7-40F1-8DAD-FF4A0301F1A7}" srcOrd="4" destOrd="0" presId="urn:microsoft.com/office/officeart/2008/layout/LinedList"/>
    <dgm:cxn modelId="{E8DD5776-9C91-46ED-8A31-A209F7275624}" type="presParOf" srcId="{8221847F-1E54-4CAA-BA68-A9141693FEA3}" destId="{FA1D5DCB-1861-4EA6-80E3-91A9DD4BB294}" srcOrd="5" destOrd="0" presId="urn:microsoft.com/office/officeart/2008/layout/LinedList"/>
    <dgm:cxn modelId="{6EE8245F-8BBC-4A33-983C-405D2C3EB643}" type="presParOf" srcId="{FA1D5DCB-1861-4EA6-80E3-91A9DD4BB294}" destId="{4D1E97F7-30D1-4360-8C94-E39B9BDF8D84}" srcOrd="0" destOrd="0" presId="urn:microsoft.com/office/officeart/2008/layout/LinedList"/>
    <dgm:cxn modelId="{AA71A4AC-C335-4844-810A-FB3B70144708}" type="presParOf" srcId="{FA1D5DCB-1861-4EA6-80E3-91A9DD4BB294}" destId="{7E9BD946-3ED3-4F90-BD00-E4D874FDE091}" srcOrd="1" destOrd="0" presId="urn:microsoft.com/office/officeart/2008/layout/LinedList"/>
    <dgm:cxn modelId="{6F5FB2D3-D433-4812-A685-2A5E03D8C190}" type="presParOf" srcId="{8221847F-1E54-4CAA-BA68-A9141693FEA3}" destId="{54FA8F65-5B47-407C-B035-E5814DE61EE9}" srcOrd="6" destOrd="0" presId="urn:microsoft.com/office/officeart/2008/layout/LinedList"/>
    <dgm:cxn modelId="{21610FFE-2FAD-40AB-B4AF-5BA1840923B7}" type="presParOf" srcId="{8221847F-1E54-4CAA-BA68-A9141693FEA3}" destId="{0330EFF1-7F73-4299-A338-347D36622733}" srcOrd="7" destOrd="0" presId="urn:microsoft.com/office/officeart/2008/layout/LinedList"/>
    <dgm:cxn modelId="{0BDFD451-BD41-460C-8F36-C660BC845EC5}" type="presParOf" srcId="{0330EFF1-7F73-4299-A338-347D36622733}" destId="{BBDB66B3-C8F9-4A7C-840A-14663BBFDC01}" srcOrd="0" destOrd="0" presId="urn:microsoft.com/office/officeart/2008/layout/LinedList"/>
    <dgm:cxn modelId="{C890A2CE-7404-4192-8BDD-88A21C21A0D3}" type="presParOf" srcId="{0330EFF1-7F73-4299-A338-347D36622733}" destId="{F47DC870-1937-48FF-80CB-1C270B36F6E8}" srcOrd="1" destOrd="0" presId="urn:microsoft.com/office/officeart/2008/layout/LinedList"/>
    <dgm:cxn modelId="{FAAB4723-82A5-4240-BED4-6C0CD54F301D}" type="presParOf" srcId="{8221847F-1E54-4CAA-BA68-A9141693FEA3}" destId="{1AE9488F-4EF7-4AB3-985C-8724DDACE146}" srcOrd="8" destOrd="0" presId="urn:microsoft.com/office/officeart/2008/layout/LinedList"/>
    <dgm:cxn modelId="{0A5CF2A4-5CA3-4ECF-806F-64A21F33662C}" type="presParOf" srcId="{8221847F-1E54-4CAA-BA68-A9141693FEA3}" destId="{D1BD8962-E04B-4E11-A8E7-E0E73F25D504}" srcOrd="9" destOrd="0" presId="urn:microsoft.com/office/officeart/2008/layout/LinedList"/>
    <dgm:cxn modelId="{9D32D178-27C2-40B5-B540-874204B8189A}" type="presParOf" srcId="{D1BD8962-E04B-4E11-A8E7-E0E73F25D504}" destId="{0B5C3C2D-EAD9-40EF-A27F-0B30F096327C}" srcOrd="0" destOrd="0" presId="urn:microsoft.com/office/officeart/2008/layout/LinedList"/>
    <dgm:cxn modelId="{910DB8B6-3AAE-4529-BA77-8A52791DB99A}" type="presParOf" srcId="{D1BD8962-E04B-4E11-A8E7-E0E73F25D504}" destId="{C33EB0E5-D143-4FD5-B898-EBADF37009F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139E8E-8FDD-4F3D-A6EC-87B952D129BE}">
      <dsp:nvSpPr>
        <dsp:cNvPr id="0" name=""/>
        <dsp:cNvSpPr/>
      </dsp:nvSpPr>
      <dsp:spPr>
        <a:xfrm>
          <a:off x="931365" y="341306"/>
          <a:ext cx="4631618" cy="4631618"/>
        </a:xfrm>
        <a:prstGeom prst="pie">
          <a:avLst>
            <a:gd name="adj1" fmla="val 16200000"/>
            <a:gd name="adj2" fmla="val 2052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Sensory stimulation</a:t>
          </a:r>
        </a:p>
      </dsp:txBody>
      <dsp:txXfrm>
        <a:off x="3347526" y="1119859"/>
        <a:ext cx="1488734" cy="992489"/>
      </dsp:txXfrm>
    </dsp:sp>
    <dsp:sp modelId="{B5A3EBF2-BCB1-4FB2-AB90-6EFCCDCBBC45}">
      <dsp:nvSpPr>
        <dsp:cNvPr id="0" name=""/>
        <dsp:cNvSpPr/>
      </dsp:nvSpPr>
      <dsp:spPr>
        <a:xfrm>
          <a:off x="971065" y="464816"/>
          <a:ext cx="4631618" cy="4631618"/>
        </a:xfrm>
        <a:prstGeom prst="pie">
          <a:avLst>
            <a:gd name="adj1" fmla="val 20520000"/>
            <a:gd name="adj2" fmla="val 324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Cognitive stimulation</a:t>
          </a:r>
        </a:p>
      </dsp:txBody>
      <dsp:txXfrm>
        <a:off x="3954048" y="2581024"/>
        <a:ext cx="1378458" cy="1102766"/>
      </dsp:txXfrm>
    </dsp:sp>
    <dsp:sp modelId="{D00C1824-26A5-4161-8EE4-DEF56DD50B2C}">
      <dsp:nvSpPr>
        <dsp:cNvPr id="0" name=""/>
        <dsp:cNvSpPr/>
      </dsp:nvSpPr>
      <dsp:spPr>
        <a:xfrm>
          <a:off x="866302" y="540906"/>
          <a:ext cx="4631618" cy="4631618"/>
        </a:xfrm>
        <a:prstGeom prst="pie">
          <a:avLst>
            <a:gd name="adj1" fmla="val 3240000"/>
            <a:gd name="adj2" fmla="val 756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Emotion oriented interventions</a:t>
          </a:r>
        </a:p>
      </dsp:txBody>
      <dsp:txXfrm>
        <a:off x="2520452" y="3794067"/>
        <a:ext cx="1323319" cy="1213043"/>
      </dsp:txXfrm>
    </dsp:sp>
    <dsp:sp modelId="{774C05D0-AE51-49C0-8692-1B22CBAC26B4}">
      <dsp:nvSpPr>
        <dsp:cNvPr id="0" name=""/>
        <dsp:cNvSpPr/>
      </dsp:nvSpPr>
      <dsp:spPr>
        <a:xfrm>
          <a:off x="761539" y="464816"/>
          <a:ext cx="4631618" cy="4631618"/>
        </a:xfrm>
        <a:prstGeom prst="pie">
          <a:avLst>
            <a:gd name="adj1" fmla="val 7560000"/>
            <a:gd name="adj2" fmla="val 1188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Physical activity/exercise</a:t>
          </a:r>
        </a:p>
      </dsp:txBody>
      <dsp:txXfrm>
        <a:off x="1031717" y="2581024"/>
        <a:ext cx="1378458" cy="1102766"/>
      </dsp:txXfrm>
    </dsp:sp>
    <dsp:sp modelId="{673C5EF6-8EFB-4E3E-81AB-9AC02AD98583}">
      <dsp:nvSpPr>
        <dsp:cNvPr id="0" name=""/>
        <dsp:cNvSpPr/>
      </dsp:nvSpPr>
      <dsp:spPr>
        <a:xfrm>
          <a:off x="801239" y="341306"/>
          <a:ext cx="4631618" cy="4631618"/>
        </a:xfrm>
        <a:prstGeom prst="pie">
          <a:avLst>
            <a:gd name="adj1" fmla="val 11880000"/>
            <a:gd name="adj2" fmla="val 162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Behavior training and caregiver education</a:t>
          </a:r>
        </a:p>
      </dsp:txBody>
      <dsp:txXfrm>
        <a:off x="1527962" y="1119859"/>
        <a:ext cx="1488734" cy="992489"/>
      </dsp:txXfrm>
    </dsp:sp>
    <dsp:sp modelId="{2D8CF5A7-FDA2-44B1-B3C7-1B3F250C5953}">
      <dsp:nvSpPr>
        <dsp:cNvPr id="0" name=""/>
        <dsp:cNvSpPr/>
      </dsp:nvSpPr>
      <dsp:spPr>
        <a:xfrm>
          <a:off x="644428" y="54586"/>
          <a:ext cx="5205057" cy="5205057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08520D-3B32-4D9F-9619-90C059011015}">
      <dsp:nvSpPr>
        <dsp:cNvPr id="0" name=""/>
        <dsp:cNvSpPr/>
      </dsp:nvSpPr>
      <dsp:spPr>
        <a:xfrm>
          <a:off x="684666" y="178056"/>
          <a:ext cx="5205057" cy="5205057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AC2F6A-A7BE-4186-8E57-99A9E564238E}">
      <dsp:nvSpPr>
        <dsp:cNvPr id="0" name=""/>
        <dsp:cNvSpPr/>
      </dsp:nvSpPr>
      <dsp:spPr>
        <a:xfrm>
          <a:off x="579583" y="254379"/>
          <a:ext cx="5205057" cy="5205057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0E7F12-B4F7-4526-B998-CFDE3342CAEA}">
      <dsp:nvSpPr>
        <dsp:cNvPr id="0" name=""/>
        <dsp:cNvSpPr/>
      </dsp:nvSpPr>
      <dsp:spPr>
        <a:xfrm>
          <a:off x="474500" y="178056"/>
          <a:ext cx="5205057" cy="5205057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335E20-CAA5-4CB0-A1BB-1A9B8EE8C70B}">
      <dsp:nvSpPr>
        <dsp:cNvPr id="0" name=""/>
        <dsp:cNvSpPr/>
      </dsp:nvSpPr>
      <dsp:spPr>
        <a:xfrm>
          <a:off x="514738" y="54586"/>
          <a:ext cx="5205057" cy="5205057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2F5BC9-510E-4329-BBAB-07743B4B41C3}">
      <dsp:nvSpPr>
        <dsp:cNvPr id="0" name=""/>
        <dsp:cNvSpPr/>
      </dsp:nvSpPr>
      <dsp:spPr>
        <a:xfrm>
          <a:off x="0" y="1783"/>
          <a:ext cx="6364224" cy="7600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7917F8-2745-461C-B281-C3FBF3B89020}">
      <dsp:nvSpPr>
        <dsp:cNvPr id="0" name=""/>
        <dsp:cNvSpPr/>
      </dsp:nvSpPr>
      <dsp:spPr>
        <a:xfrm>
          <a:off x="229911" y="172791"/>
          <a:ext cx="418020" cy="4180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75F8AB-C8FF-45FC-ABA1-B1C19FCBCB9F}">
      <dsp:nvSpPr>
        <dsp:cNvPr id="0" name=""/>
        <dsp:cNvSpPr/>
      </dsp:nvSpPr>
      <dsp:spPr>
        <a:xfrm>
          <a:off x="877842" y="1783"/>
          <a:ext cx="5486381" cy="760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37" tIns="80437" rIns="80437" bIns="8043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Risk benefit discussion</a:t>
          </a:r>
        </a:p>
      </dsp:txBody>
      <dsp:txXfrm>
        <a:off x="877842" y="1783"/>
        <a:ext cx="5486381" cy="760036"/>
      </dsp:txXfrm>
    </dsp:sp>
    <dsp:sp modelId="{71F37D64-0F6F-438C-9450-26027C3FC7CC}">
      <dsp:nvSpPr>
        <dsp:cNvPr id="0" name=""/>
        <dsp:cNvSpPr/>
      </dsp:nvSpPr>
      <dsp:spPr>
        <a:xfrm>
          <a:off x="0" y="951829"/>
          <a:ext cx="6364224" cy="7600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EE3FFE-10C5-46C2-B671-F2C6F470FC68}">
      <dsp:nvSpPr>
        <dsp:cNvPr id="0" name=""/>
        <dsp:cNvSpPr/>
      </dsp:nvSpPr>
      <dsp:spPr>
        <a:xfrm>
          <a:off x="229911" y="1122837"/>
          <a:ext cx="418020" cy="4180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20CBF1-1590-4BC7-B04F-197F04EE89C2}">
      <dsp:nvSpPr>
        <dsp:cNvPr id="0" name=""/>
        <dsp:cNvSpPr/>
      </dsp:nvSpPr>
      <dsp:spPr>
        <a:xfrm>
          <a:off x="877842" y="951829"/>
          <a:ext cx="5486381" cy="760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37" tIns="80437" rIns="80437" bIns="8043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Start low and go slow</a:t>
          </a:r>
        </a:p>
      </dsp:txBody>
      <dsp:txXfrm>
        <a:off x="877842" y="951829"/>
        <a:ext cx="5486381" cy="760036"/>
      </dsp:txXfrm>
    </dsp:sp>
    <dsp:sp modelId="{FB2DC43F-DA7E-412C-81D9-A5EE676D03D3}">
      <dsp:nvSpPr>
        <dsp:cNvPr id="0" name=""/>
        <dsp:cNvSpPr/>
      </dsp:nvSpPr>
      <dsp:spPr>
        <a:xfrm>
          <a:off x="0" y="1901874"/>
          <a:ext cx="6364224" cy="7600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5F7C38-EC38-406A-B1F4-5B6F843241CB}">
      <dsp:nvSpPr>
        <dsp:cNvPr id="0" name=""/>
        <dsp:cNvSpPr/>
      </dsp:nvSpPr>
      <dsp:spPr>
        <a:xfrm>
          <a:off x="229911" y="2072883"/>
          <a:ext cx="418020" cy="4180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664130-2D9F-4BAE-879C-391D52FDC7BD}">
      <dsp:nvSpPr>
        <dsp:cNvPr id="0" name=""/>
        <dsp:cNvSpPr/>
      </dsp:nvSpPr>
      <dsp:spPr>
        <a:xfrm>
          <a:off x="877842" y="1901874"/>
          <a:ext cx="5486381" cy="760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37" tIns="80437" rIns="80437" bIns="8043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Make one change in medicine at a time</a:t>
          </a:r>
        </a:p>
      </dsp:txBody>
      <dsp:txXfrm>
        <a:off x="877842" y="1901874"/>
        <a:ext cx="5486381" cy="760036"/>
      </dsp:txXfrm>
    </dsp:sp>
    <dsp:sp modelId="{EF982094-BBCE-41E5-8432-0A752D684287}">
      <dsp:nvSpPr>
        <dsp:cNvPr id="0" name=""/>
        <dsp:cNvSpPr/>
      </dsp:nvSpPr>
      <dsp:spPr>
        <a:xfrm>
          <a:off x="0" y="2851920"/>
          <a:ext cx="6364224" cy="7600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5A7F3-80DD-43BF-B71D-841880C6E397}">
      <dsp:nvSpPr>
        <dsp:cNvPr id="0" name=""/>
        <dsp:cNvSpPr/>
      </dsp:nvSpPr>
      <dsp:spPr>
        <a:xfrm>
          <a:off x="229911" y="3022928"/>
          <a:ext cx="418020" cy="4180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E21A40-A53B-4E13-A7CB-4FE4BB1A0CFF}">
      <dsp:nvSpPr>
        <dsp:cNvPr id="0" name=""/>
        <dsp:cNvSpPr/>
      </dsp:nvSpPr>
      <dsp:spPr>
        <a:xfrm>
          <a:off x="877842" y="2851920"/>
          <a:ext cx="5486381" cy="760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37" tIns="80437" rIns="80437" bIns="8043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Review potential side effects of any medication</a:t>
          </a:r>
        </a:p>
      </dsp:txBody>
      <dsp:txXfrm>
        <a:off x="877842" y="2851920"/>
        <a:ext cx="5486381" cy="760036"/>
      </dsp:txXfrm>
    </dsp:sp>
    <dsp:sp modelId="{04636BC7-DE67-457F-AF0D-8AE09FB5895C}">
      <dsp:nvSpPr>
        <dsp:cNvPr id="0" name=""/>
        <dsp:cNvSpPr/>
      </dsp:nvSpPr>
      <dsp:spPr>
        <a:xfrm>
          <a:off x="0" y="3801966"/>
          <a:ext cx="6364224" cy="7600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07996D-0653-4513-B804-4B4FF1DB0233}">
      <dsp:nvSpPr>
        <dsp:cNvPr id="0" name=""/>
        <dsp:cNvSpPr/>
      </dsp:nvSpPr>
      <dsp:spPr>
        <a:xfrm>
          <a:off x="229911" y="3972974"/>
          <a:ext cx="418020" cy="4180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036C6E-77C3-42F2-AE70-AFE4C7F55895}">
      <dsp:nvSpPr>
        <dsp:cNvPr id="0" name=""/>
        <dsp:cNvSpPr/>
      </dsp:nvSpPr>
      <dsp:spPr>
        <a:xfrm>
          <a:off x="877842" y="3801966"/>
          <a:ext cx="5486381" cy="760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37" tIns="80437" rIns="80437" bIns="8043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Understand what you need to report if you see changes</a:t>
          </a:r>
        </a:p>
      </dsp:txBody>
      <dsp:txXfrm>
        <a:off x="877842" y="3801966"/>
        <a:ext cx="5486381" cy="760036"/>
      </dsp:txXfrm>
    </dsp:sp>
    <dsp:sp modelId="{A974AF93-417F-4285-A197-81EB300B2D9F}">
      <dsp:nvSpPr>
        <dsp:cNvPr id="0" name=""/>
        <dsp:cNvSpPr/>
      </dsp:nvSpPr>
      <dsp:spPr>
        <a:xfrm>
          <a:off x="0" y="4752011"/>
          <a:ext cx="6364224" cy="76003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CFE722-568C-44B6-88CC-298FE0F0CAC2}">
      <dsp:nvSpPr>
        <dsp:cNvPr id="0" name=""/>
        <dsp:cNvSpPr/>
      </dsp:nvSpPr>
      <dsp:spPr>
        <a:xfrm>
          <a:off x="229911" y="4923020"/>
          <a:ext cx="418020" cy="4180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1A5960-4462-4CD7-96D0-9BDC74EF4E9B}">
      <dsp:nvSpPr>
        <dsp:cNvPr id="0" name=""/>
        <dsp:cNvSpPr/>
      </dsp:nvSpPr>
      <dsp:spPr>
        <a:xfrm>
          <a:off x="877842" y="4752011"/>
          <a:ext cx="5486381" cy="760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37" tIns="80437" rIns="80437" bIns="8043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Follow up appointment within 3 months or less of starting a new medication</a:t>
          </a:r>
        </a:p>
      </dsp:txBody>
      <dsp:txXfrm>
        <a:off x="877842" y="4752011"/>
        <a:ext cx="5486381" cy="7600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95F11-CD22-4003-AB42-DFA6F8F84DD2}">
      <dsp:nvSpPr>
        <dsp:cNvPr id="0" name=""/>
        <dsp:cNvSpPr/>
      </dsp:nvSpPr>
      <dsp:spPr>
        <a:xfrm>
          <a:off x="0" y="664"/>
          <a:ext cx="683056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672F47-89DF-437C-B00F-0A289AD3534E}">
      <dsp:nvSpPr>
        <dsp:cNvPr id="0" name=""/>
        <dsp:cNvSpPr/>
      </dsp:nvSpPr>
      <dsp:spPr>
        <a:xfrm>
          <a:off x="0" y="664"/>
          <a:ext cx="6830568" cy="1087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Antidepressants</a:t>
          </a:r>
        </a:p>
      </dsp:txBody>
      <dsp:txXfrm>
        <a:off x="0" y="664"/>
        <a:ext cx="6830568" cy="1087870"/>
      </dsp:txXfrm>
    </dsp:sp>
    <dsp:sp modelId="{818C9EC8-6A3F-471F-B024-7BB62C50EA32}">
      <dsp:nvSpPr>
        <dsp:cNvPr id="0" name=""/>
        <dsp:cNvSpPr/>
      </dsp:nvSpPr>
      <dsp:spPr>
        <a:xfrm>
          <a:off x="0" y="1088534"/>
          <a:ext cx="6830568" cy="0"/>
        </a:xfrm>
        <a:prstGeom prst="line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DCBE95-2A3D-401A-A7AD-EC9E7A425646}">
      <dsp:nvSpPr>
        <dsp:cNvPr id="0" name=""/>
        <dsp:cNvSpPr/>
      </dsp:nvSpPr>
      <dsp:spPr>
        <a:xfrm>
          <a:off x="0" y="1088534"/>
          <a:ext cx="6830568" cy="1087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Antipsychotics</a:t>
          </a:r>
        </a:p>
      </dsp:txBody>
      <dsp:txXfrm>
        <a:off x="0" y="1088534"/>
        <a:ext cx="6830568" cy="1087870"/>
      </dsp:txXfrm>
    </dsp:sp>
    <dsp:sp modelId="{F3E08E7D-27D5-4E69-A943-21018DF05037}">
      <dsp:nvSpPr>
        <dsp:cNvPr id="0" name=""/>
        <dsp:cNvSpPr/>
      </dsp:nvSpPr>
      <dsp:spPr>
        <a:xfrm>
          <a:off x="0" y="2176404"/>
          <a:ext cx="6830568" cy="0"/>
        </a:xfrm>
        <a:prstGeom prst="line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A4E8FE-E245-4879-9B66-3B204BC2033D}">
      <dsp:nvSpPr>
        <dsp:cNvPr id="0" name=""/>
        <dsp:cNvSpPr/>
      </dsp:nvSpPr>
      <dsp:spPr>
        <a:xfrm>
          <a:off x="0" y="2176404"/>
          <a:ext cx="6830568" cy="1087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Mood stabilizers (anti-convulsants)</a:t>
          </a:r>
        </a:p>
      </dsp:txBody>
      <dsp:txXfrm>
        <a:off x="0" y="2176404"/>
        <a:ext cx="6830568" cy="1087870"/>
      </dsp:txXfrm>
    </dsp:sp>
    <dsp:sp modelId="{7A9473E5-204E-46F9-A4CD-7609437B981B}">
      <dsp:nvSpPr>
        <dsp:cNvPr id="0" name=""/>
        <dsp:cNvSpPr/>
      </dsp:nvSpPr>
      <dsp:spPr>
        <a:xfrm>
          <a:off x="0" y="3264275"/>
          <a:ext cx="6830568" cy="0"/>
        </a:xfrm>
        <a:prstGeom prst="line">
          <a:avLst/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accent2">
              <a:hueOff val="4832710"/>
              <a:satOff val="-13870"/>
              <a:lumOff val="-222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202769-1CF4-4B59-9819-53A168AAF07F}">
      <dsp:nvSpPr>
        <dsp:cNvPr id="0" name=""/>
        <dsp:cNvSpPr/>
      </dsp:nvSpPr>
      <dsp:spPr>
        <a:xfrm>
          <a:off x="0" y="3264275"/>
          <a:ext cx="6830568" cy="1087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Sedative-hypnotics</a:t>
          </a:r>
        </a:p>
      </dsp:txBody>
      <dsp:txXfrm>
        <a:off x="0" y="3264275"/>
        <a:ext cx="6830568" cy="1087870"/>
      </dsp:txXfrm>
    </dsp:sp>
    <dsp:sp modelId="{4069DCA2-4744-40E1-B3C8-8F9F73A3B80F}">
      <dsp:nvSpPr>
        <dsp:cNvPr id="0" name=""/>
        <dsp:cNvSpPr/>
      </dsp:nvSpPr>
      <dsp:spPr>
        <a:xfrm>
          <a:off x="0" y="4352145"/>
          <a:ext cx="6830568" cy="0"/>
        </a:xfrm>
        <a:prstGeom prst="lin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AEDA33-E6F3-4608-AA5C-13B6DC8C065C}">
      <dsp:nvSpPr>
        <dsp:cNvPr id="0" name=""/>
        <dsp:cNvSpPr/>
      </dsp:nvSpPr>
      <dsp:spPr>
        <a:xfrm>
          <a:off x="0" y="4352145"/>
          <a:ext cx="6830568" cy="1087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Benzodiazepines (anti-anxiety medications) </a:t>
          </a:r>
        </a:p>
      </dsp:txBody>
      <dsp:txXfrm>
        <a:off x="0" y="4352145"/>
        <a:ext cx="6830568" cy="10878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348505-2D09-48C9-A014-AA24D1643F8F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22383-EC6A-4281-80A4-250C598A0B58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Approved to treat depression and anxiety (SSRI, SNRI, mirtazapine, bupropion, trazodone, nortriptyline)</a:t>
          </a:r>
        </a:p>
      </dsp:txBody>
      <dsp:txXfrm>
        <a:off x="0" y="0"/>
        <a:ext cx="6900512" cy="1384035"/>
      </dsp:txXfrm>
    </dsp:sp>
    <dsp:sp modelId="{40BB9EF8-7787-4C19-B1DA-62DF9D71ABC1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41473A-2105-4C86-8DFE-05264884ACCA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Some may be used “off label” for symptom management related to insomnia and weight loss</a:t>
          </a:r>
        </a:p>
      </dsp:txBody>
      <dsp:txXfrm>
        <a:off x="0" y="1384035"/>
        <a:ext cx="6900512" cy="1384035"/>
      </dsp:txXfrm>
    </dsp:sp>
    <dsp:sp modelId="{73EC7546-8B11-4B25-AECF-65BF6E4DA946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731007-5405-4C52-971F-825CB5661979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Benefits: Improved mood, decreased anxiety, improved sleep (trazodone), increased appetite (mirtazapine)</a:t>
          </a:r>
        </a:p>
      </dsp:txBody>
      <dsp:txXfrm>
        <a:off x="0" y="2768070"/>
        <a:ext cx="6900512" cy="1384035"/>
      </dsp:txXfrm>
    </dsp:sp>
    <dsp:sp modelId="{FD986314-7AF0-4F1D-9B5E-CB161210133C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61BF72-DBAF-40B7-A300-6D80424E2EF5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Risks: GI upset, tremor, sedation, increased energy, falls, bone loss, low blood sodium, dry mouth, weight gain, increased blood pressure, sweating, etc.</a:t>
          </a:r>
        </a:p>
      </dsp:txBody>
      <dsp:txXfrm>
        <a:off x="0" y="4152105"/>
        <a:ext cx="6900512" cy="13840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6810C0-F22F-49D7-991B-9A7588DACE06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F7BFAA-B4D1-4FC7-B33B-5F38FA219109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Approved to treat schizophrenia, bipolar disorder, and some as an additional medication to help treat depression (common antipsychotics include quetiapine, olanzapine, risperidone, haloperidol)</a:t>
          </a:r>
        </a:p>
      </dsp:txBody>
      <dsp:txXfrm>
        <a:off x="0" y="675"/>
        <a:ext cx="6900512" cy="1106957"/>
      </dsp:txXfrm>
    </dsp:sp>
    <dsp:sp modelId="{BD4969B5-8E13-4B23-8748-04700C206723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8C4C05-2C5F-4F1D-8566-825EC6D6D044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One medication, brexpiprazole, has FDA indication for dementia with behavioral disturbance</a:t>
          </a:r>
        </a:p>
      </dsp:txBody>
      <dsp:txXfrm>
        <a:off x="0" y="1107633"/>
        <a:ext cx="6900512" cy="1106957"/>
      </dsp:txXfrm>
    </dsp:sp>
    <dsp:sp modelId="{E60DFAF9-62F7-40F1-8DAD-FF4A0301F1A7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1E97F7-30D1-4360-8C94-E39B9BDF8D84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Benefits: may help to decrease delusions, hallucinations, and physically aggressive behaviors in some individuals</a:t>
          </a:r>
        </a:p>
      </dsp:txBody>
      <dsp:txXfrm>
        <a:off x="0" y="2214591"/>
        <a:ext cx="6900512" cy="1106957"/>
      </dsp:txXfrm>
    </dsp:sp>
    <dsp:sp modelId="{54FA8F65-5B47-407C-B035-E5814DE61EE9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DB66B3-C8F9-4A7C-840A-14663BBFDC01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Black box warning: increased risk of death</a:t>
          </a:r>
        </a:p>
      </dsp:txBody>
      <dsp:txXfrm>
        <a:off x="0" y="3321549"/>
        <a:ext cx="6900512" cy="1106957"/>
      </dsp:txXfrm>
    </dsp:sp>
    <dsp:sp modelId="{1AE9488F-4EF7-4AB3-985C-8724DDACE146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5C3C2D-EAD9-40EF-A27F-0B30F096327C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Risks: sedation, tremor, changes in walking, involuntary oral movements, stiffness, constipation, dry mouth, falls, elevated blood sugar, weight gain, stroke, death</a:t>
          </a:r>
        </a:p>
      </dsp:txBody>
      <dsp:txXfrm>
        <a:off x="0" y="4428507"/>
        <a:ext cx="6900512" cy="1106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DC453-4B62-4317-8D1E-03659E242A59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784F3-801A-4E91-9CB2-8019C28BBE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994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B784F3-801A-4E91-9CB2-8019C28BBE6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232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BBABB-1D2C-5D33-25CE-D9F906C4A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B653F4-EA64-1617-9AEA-F8FBA13E8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022F8-7B54-6067-0F45-6441E62E5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67F-21A2-4855-A933-2BF700E32B6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BF2C7-E34D-376D-3B8D-3DEA22997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0341F-469F-5199-2D48-7F7D431E0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EFDEC-F752-4124-A710-F2F75313AE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33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1C107-7CD2-ABBB-82B7-EE15C15EF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44E45-261A-46EA-CC45-BB13372A5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2E8E7-1479-2971-F27E-9F174DD47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67F-21A2-4855-A933-2BF700E32B6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3E958-3399-C91A-9003-D355E305C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4FB1-968F-58F2-B2AA-E0F7E6EBB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EFDEC-F752-4124-A710-F2F75313AE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783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F6A2A-BD2D-C559-77BE-04AC09451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42177-D1B3-5D67-7D6D-7003EE90A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55F92-C45C-1DB8-E96E-ACABF8F65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67F-21A2-4855-A933-2BF700E32B6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76DED-B575-AD44-D0D5-9E8CCB5C5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B483E-9329-303D-6E04-8A701C14A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EFDEC-F752-4124-A710-F2F75313AE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801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2881B-EDE6-6FDA-B3BB-5627941F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6ACFA-D15D-52E0-7CBB-7F712DA340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779BDF-5BE7-9DCD-4FC5-A9C4065C3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C687C3-E3BC-97DD-65D4-A5892A1D3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67F-21A2-4855-A933-2BF700E32B6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C18AB-2759-EC34-0EC0-29BA14929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BE6D4-0947-C19B-C31A-CF02435EB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EFDEC-F752-4124-A710-F2F75313AE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833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E8690-9839-251B-2ED1-AEF54F510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77094-CC38-BEB6-49AE-7D091A61A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F41B86-1A30-5F15-71C9-0C5F0C810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2EB821-7E0D-A63E-AE5A-082B72A32A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1EBEA6-1002-A17D-C7C8-37F1B732B1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F54114-53AD-4992-A774-A5C199172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67F-21A2-4855-A933-2BF700E32B6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A19857-9B98-E3DC-3E49-2A4029396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FC09E4-CEEE-FD2E-D93A-9D9D7751B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EFDEC-F752-4124-A710-F2F75313AE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789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23C74-9A99-DA83-CB19-9F50014FC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4F4C6B-52EB-9E02-E6DF-62637C094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67F-21A2-4855-A933-2BF700E32B6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9F1FAA-DFB5-A8D6-1730-720834F72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159604-C198-5155-8060-77E5EBBDF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EFDEC-F752-4124-A710-F2F75313AE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775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F6AEA7-B670-B3B5-9044-B9698A7D7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67F-21A2-4855-A933-2BF700E32B6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E5AAB2-C36F-E84C-7A48-D58BB9C3F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31A36A-B22D-09D4-EB80-C830B3F01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EFDEC-F752-4124-A710-F2F75313AE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4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ECB12-6DC8-4B96-B55D-F4A95869A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A30BB-0F9A-B84E-DA19-9BC75813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40E80-A883-36F5-8F0D-13EA26FE6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82AB7B-F3FA-BE4A-573C-A49D51E61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67F-21A2-4855-A933-2BF700E32B6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32C4AC-104F-C01A-9877-A6FF97D30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E2DFC-6B6E-E8F0-A140-68EE786D0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EFDEC-F752-4124-A710-F2F75313AE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463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00014-6A5E-3A81-87EE-6FC26A1DE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A62332-BF14-1928-56B5-55B0D2A0D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A06CF-4C5B-2033-3E4F-03C06F1E1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3BEC4-94EE-CDDE-1833-F930BE8BC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67F-21A2-4855-A933-2BF700E32B6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7FB1E-FCFC-DBBD-8D29-27DE151B7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179AA7-AE48-D435-187C-C2D0F48C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EFDEC-F752-4124-A710-F2F75313AE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506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5AF8B-50D6-5E15-BAC7-308E2C822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39FFB1-B83C-4005-3F34-E608EAB1A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A0B35-8AD3-4060-5ABB-D5EA13F0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67F-21A2-4855-A933-2BF700E32B6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A0864-F51B-A648-F08B-1F56CDBFD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B0794-DB8E-FB91-C440-180BBB557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EFDEC-F752-4124-A710-F2F75313AE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08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FBB039-D204-5FDF-8871-BBE6621B18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3271B7-EC29-9D29-87A0-76AE0A695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D83ED-2EFA-640A-1508-3D3E673FC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67F-21A2-4855-A933-2BF700E32B6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3DD34-7311-7154-A592-3EC61F42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E378B-30D8-6CB3-3603-06B8E942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EFDEC-F752-4124-A710-F2F75313AE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32741-F012-E7F3-8817-CC325E744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2FF960-038B-8EA8-DB8A-496E51B07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965A4-5998-ECBD-49C4-089D05C3E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9426-3C1D-4357-9D2E-9CC0B702DC5B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7F200-5560-7D18-F685-D949EEBC6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734A5-D3C3-DC7A-2E6D-6917B539C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FE64-CA98-4F7F-B7A6-13405E5A0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782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6AE74-491C-9A5E-E0A3-F4D237059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AB10E-9D64-88C0-C4CF-9EA9B0E53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68C8B-00AB-4435-6A5C-527C74A3C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9426-3C1D-4357-9D2E-9CC0B702DC5B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4FE9D-7CF4-1105-1D9B-CEFF9C64B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0A49C-15A1-4868-598E-19947964A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FE64-CA98-4F7F-B7A6-13405E5A0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189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4045D-9D3B-11CD-A1BE-7B6C8DF3F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98EFAF-4687-F846-CFBB-72550882C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33A1E-02E4-6B14-FB94-F62D66168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9426-3C1D-4357-9D2E-9CC0B702DC5B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4B564-3E23-2F7C-7BEF-365F28A06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E4999-8AE5-7908-E0E2-76B03ECE0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FE64-CA98-4F7F-B7A6-13405E5A0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710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0001D-2AC9-A2C8-67DD-48A6C9C7C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C19B6-E71F-7B09-C083-5EA795EED3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9932AF-D91A-0A52-AC9B-ED62ADD44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6F0013-9313-8857-418C-E9213A1B0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9426-3C1D-4357-9D2E-9CC0B702DC5B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427F5-D3E5-0C52-F182-42C00BE9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23390A-DB5D-B716-8AE3-96997AAEB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FE64-CA98-4F7F-B7A6-13405E5A0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659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FC469-2E6B-0FA0-AF35-A2F8D8E7D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62042-3837-6826-2D79-BDAD61AB2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FF7A8A-9D34-95EB-7AAE-5D54B76809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6A62C1-CF85-8020-E1BA-7D55E869EA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13439B-34D7-0DA4-F36B-DCFB2F6D6D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AEB031-F1AD-A3A8-64D3-5AD411BC0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9426-3C1D-4357-9D2E-9CC0B702DC5B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918A8D-C508-74EC-C08E-38DB4DDC8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8EC0C4-93B4-7FC7-28C7-55376816D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FE64-CA98-4F7F-B7A6-13405E5A0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79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84D1F-F2F3-404B-7FCC-169DFA542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28C920-84A5-9AD5-2D5B-72BB6D6A8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9426-3C1D-4357-9D2E-9CC0B702DC5B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AA510A-320C-0439-70BB-20C74C03D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049EF1-FB81-1A2D-4774-66023A1DF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FE64-CA98-4F7F-B7A6-13405E5A0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583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D4FFE-1496-5E8F-4810-2BFAD1422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9426-3C1D-4357-9D2E-9CC0B702DC5B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6B03A8-1A29-7B3D-B718-0601513D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3FE159-AE98-99FA-A606-A793DC155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FE64-CA98-4F7F-B7A6-13405E5A0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7607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FC2C8-E627-C24E-8DE1-A62856FD4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C31F5-0CE0-1828-3560-1965244B0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739B5-CD39-A5A6-836F-EFAA50154E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C5060D-83B5-6542-070F-BF0890F3B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9426-3C1D-4357-9D2E-9CC0B702DC5B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E0F549-EA04-0A76-F12D-1D03E2BE9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82B4B-46B4-02AF-277F-6571A625D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FE64-CA98-4F7F-B7A6-13405E5A0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257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C105C-4749-1E1F-7653-EBA9A4C3A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BBCB33-FCE8-6BA2-339C-A6CBC9BA8A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67950-1029-3457-B8D5-9A110B305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F04B84-E5AB-9511-BD7A-9EDEA9E40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9426-3C1D-4357-9D2E-9CC0B702DC5B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699985-F004-EC2B-CDBB-BEA798F88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F264E-CDDB-D701-6C16-9193ADD0A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FE64-CA98-4F7F-B7A6-13405E5A0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56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6A57D-DF34-BBC5-56C5-34813DBCE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6D671C-2A44-084A-D27E-01A60BA4C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59531-E5C9-18B6-233E-56596179E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9426-3C1D-4357-9D2E-9CC0B702DC5B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A4E07-0A82-E220-491D-5A10F3364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9D585-B027-4CDD-61D0-9DCA56015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FE64-CA98-4F7F-B7A6-13405E5A0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9434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E18C1A-E101-A409-6A0E-C3F9800D7B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3B6696-7FA2-30F6-13AA-105B0F96F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E7A00-F024-CF89-00D3-74A614001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D9426-3C1D-4357-9D2E-9CC0B702DC5B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7E5E6-223E-B52D-9710-D6D68D913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EB2FB-FA94-5496-A71F-44A8041C2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1FE64-CA98-4F7F-B7A6-13405E5A0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188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EC75F8-0E53-F500-B648-FE7E2C11C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930C0C-D4C3-B92F-56DE-9650CFD8A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D4C38-536B-FA04-B53E-764564AAB1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D0367F-21A2-4855-A933-2BF700E32B6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6858D-1737-42A6-10B5-C92D5E966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1DC17-E432-8581-F1CA-15ADE10C1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FEFDEC-F752-4124-A710-F2F75313AE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47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918912-FFB7-1BFD-B010-CDEA4DE44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F41CE-461F-F0A8-38F1-4356C64E7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344F1-E594-F3C2-B5FB-BA7FC800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FD9426-3C1D-4357-9D2E-9CC0B702DC5B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E9411-8C33-0A86-8498-0EC2CF6417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35231-AF10-D463-2E0B-0B03BCEF7D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F1FE64-CA98-4F7F-B7A6-13405E5A0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9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dlivingwell.org/hub/" TargetMode="External"/><Relationship Id="rId2" Type="http://schemas.openxmlformats.org/officeDocument/2006/relationships/hyperlink" Target="mdlivingwell.org/public-resources/dementia-series" TargetMode="Externa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hyperlink" Target="mailto:info@mdlivingwell.or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373261&amp;picture=any-questions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elcome slide title">
            <a:extLst>
              <a:ext uri="{FF2B5EF4-FFF2-40B4-BE49-F238E27FC236}">
                <a16:creationId xmlns:a16="http://schemas.microsoft.com/office/drawing/2014/main" id="{663BCC63-788C-4D93-A019-D35F2A866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10" y="1622774"/>
            <a:ext cx="7909560" cy="658368"/>
          </a:xfrm>
        </p:spPr>
        <p:txBody>
          <a:bodyPr wrap="square" lIns="0" tIns="0" rIns="0" bIns="0" anchor="ctr">
            <a:normAutofit fontScale="90000"/>
          </a:bodyPr>
          <a:lstStyle/>
          <a:p>
            <a:pPr algn="l"/>
            <a:r>
              <a:rPr lang="en-US" sz="4000" b="1" i="0" dirty="0">
                <a:solidFill>
                  <a:srgbClr val="12466D"/>
                </a:solidFill>
                <a:latin typeface="Arial"/>
              </a:rPr>
              <a:t>Welcome to “Ask the Expert” </a:t>
            </a:r>
            <a:br>
              <a:rPr lang="en-US" sz="3200" b="1" i="0" dirty="0">
                <a:solidFill>
                  <a:srgbClr val="12466D"/>
                </a:solidFill>
                <a:latin typeface="Arial"/>
              </a:rPr>
            </a:br>
            <a:r>
              <a:rPr lang="en-US" sz="3200" b="1" i="0" dirty="0">
                <a:solidFill>
                  <a:srgbClr val="12466D"/>
                </a:solidFill>
                <a:latin typeface="Arial"/>
              </a:rPr>
              <a:t>Professional development and community education series</a:t>
            </a:r>
            <a:r>
              <a:rPr lang="en-US" sz="3200" b="1" dirty="0">
                <a:solidFill>
                  <a:srgbClr val="12466D"/>
                </a:solidFill>
                <a:latin typeface="Arial"/>
              </a:rPr>
              <a:t> s</a:t>
            </a:r>
            <a:r>
              <a:rPr lang="en-US" sz="3200" b="1" i="0" dirty="0">
                <a:solidFill>
                  <a:srgbClr val="12466D"/>
                </a:solidFill>
                <a:latin typeface="Arial"/>
              </a:rPr>
              <a:t>upported and funded by Johns Hopkins Geriatrics Workforce Enhancement Program</a:t>
            </a:r>
            <a:endParaRPr lang="en-US" sz="4051" dirty="0"/>
          </a:p>
        </p:txBody>
      </p:sp>
      <p:sp>
        <p:nvSpPr>
          <p:cNvPr id="8" name="Series label"/>
          <p:cNvSpPr txBox="1"/>
          <p:nvPr/>
        </p:nvSpPr>
        <p:spPr>
          <a:xfrm>
            <a:off x="658368" y="265176"/>
            <a:ext cx="80467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ASK THE DEMENTIA EXPERT  ·  MONTHLY LUNCH &amp; LEARN</a:t>
            </a:r>
          </a:p>
        </p:txBody>
      </p:sp>
      <p:sp>
        <p:nvSpPr>
          <p:cNvPr id="11" name="Participation guidance"/>
          <p:cNvSpPr txBox="1"/>
          <p:nvPr/>
        </p:nvSpPr>
        <p:spPr>
          <a:xfrm>
            <a:off x="636502" y="3537603"/>
            <a:ext cx="10633478" cy="12712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session will be recorded.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91F2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Please mute your microphone while the speaker is presenting.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91F2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Questions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F2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91F2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F2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Please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91F2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 the Q&amp;A box in Zoom. We’ll respond at the end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F2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the presentation.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191F2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Caregiving support photograph" descr="A caregiver supports an older adult during an everyday activity." title="Caregiving support photograph">
            <a:extLst>
              <a:ext uri="{FF2B5EF4-FFF2-40B4-BE49-F238E27FC236}">
                <a16:creationId xmlns:a16="http://schemas.microsoft.com/office/drawing/2014/main" id="{1A71282E-AF1D-4E7D-43ED-5AA7A799C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9820" y="557784"/>
            <a:ext cx="2927924" cy="1956816"/>
          </a:xfrm>
          <a:prstGeom prst="rect">
            <a:avLst/>
          </a:prstGeom>
        </p:spPr>
      </p:pic>
      <p:sp>
        <p:nvSpPr>
          <p:cNvPr id="12" name="Organization signature"/>
          <p:cNvSpPr txBox="1"/>
          <p:nvPr/>
        </p:nvSpPr>
        <p:spPr>
          <a:xfrm>
            <a:off x="658368" y="6475456"/>
            <a:ext cx="1028700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MAC INC.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2F6B2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|  MARYLAND LIVING WELL CENTER OF EXCELLENCE</a:t>
            </a:r>
          </a:p>
        </p:txBody>
      </p:sp>
      <p:sp>
        <p:nvSpPr>
          <p:cNvPr id="13" name="Slide number"/>
          <p:cNvSpPr txBox="1"/>
          <p:nvPr/>
        </p:nvSpPr>
        <p:spPr>
          <a:xfrm>
            <a:off x="11018520" y="6428232"/>
            <a:ext cx="50292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8626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cxnSp>
        <p:nvCxnSpPr>
          <p:cNvPr id="9" name="Series 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58368" y="557784"/>
            <a:ext cx="7909560" cy="0"/>
          </a:xfrm>
          <a:prstGeom prst="line">
            <a:avLst/>
          </a:prstGeom>
          <a:ln w="27940">
            <a:solidFill>
              <a:srgbClr val="2F6B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9BB4AAD9-0BE6-47CE-99AE-986B280D5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0380" y="5680908"/>
            <a:ext cx="31496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517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D65D1-4984-1FFB-69AD-6EBA58773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vember save-the-date title">
            <a:extLst>
              <a:ext uri="{FF2B5EF4-FFF2-40B4-BE49-F238E27FC236}">
                <a16:creationId xmlns:a16="http://schemas.microsoft.com/office/drawing/2014/main" id="{F08152CA-7C41-B6FD-B27E-1066BC58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667512"/>
            <a:ext cx="7909560" cy="658368"/>
          </a:xfrm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US" sz="3200" b="1" i="0" dirty="0">
                <a:solidFill>
                  <a:srgbClr val="12466D"/>
                </a:solidFill>
                <a:latin typeface="Arial"/>
              </a:rPr>
              <a:t>Save the date · November</a:t>
            </a:r>
            <a:endParaRPr lang="en-US" sz="4051" dirty="0"/>
          </a:p>
        </p:txBody>
      </p:sp>
      <p:sp>
        <p:nvSpPr>
          <p:cNvPr id="8" name="Series label"/>
          <p:cNvSpPr txBox="1"/>
          <p:nvPr/>
        </p:nvSpPr>
        <p:spPr>
          <a:xfrm>
            <a:off x="658368" y="265176"/>
            <a:ext cx="80467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ASK THE DEMENTIA EXPERT  ·  MONTHLY LUNCH &amp; LEARN</a:t>
            </a:r>
          </a:p>
        </p:txBody>
      </p:sp>
      <p:sp>
        <p:nvSpPr>
          <p:cNvPr id="10" name="November date and time"/>
          <p:cNvSpPr txBox="1"/>
          <p:nvPr/>
        </p:nvSpPr>
        <p:spPr>
          <a:xfrm>
            <a:off x="658368" y="1472184"/>
            <a:ext cx="75895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05A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THURSDAY, NOVEMBER 19, 2026  ·  12:15 PM</a:t>
            </a:r>
          </a:p>
        </p:txBody>
      </p:sp>
      <p:sp>
        <p:nvSpPr>
          <p:cNvPr id="12" name="November session topic"/>
          <p:cNvSpPr txBox="1"/>
          <p:nvPr/>
        </p:nvSpPr>
        <p:spPr>
          <a:xfrm>
            <a:off x="658368" y="2304288"/>
            <a:ext cx="763524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91F2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Addressing Eating and Swallowing Problems
with a Dementia Diagnosis</a:t>
            </a:r>
          </a:p>
        </p:txBody>
      </p:sp>
      <p:sp>
        <p:nvSpPr>
          <p:cNvPr id="13" name="November speaker details"/>
          <p:cNvSpPr txBox="1"/>
          <p:nvPr/>
        </p:nvSpPr>
        <p:spPr>
          <a:xfrm>
            <a:off x="6466195" y="3577972"/>
            <a:ext cx="6455664" cy="170540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Theresa S. Walker, MA, CCC-SLP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Speech-Language Pathologist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LSVT LOUD / eLOUD Certified · SPEAK OUT! Certified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Rehabilitation Services · 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Johns Hopkins Bayview Medical Center</a:t>
            </a:r>
          </a:p>
        </p:txBody>
      </p:sp>
      <p:pic>
        <p:nvPicPr>
          <p:cNvPr id="7" name="Caregiving support photograph" descr="A caregiver supports an older adult during an everyday activity." title="Caregiving support photograph">
            <a:extLst>
              <a:ext uri="{FF2B5EF4-FFF2-40B4-BE49-F238E27FC236}">
                <a16:creationId xmlns:a16="http://schemas.microsoft.com/office/drawing/2014/main" id="{DAB30084-7603-4642-73C6-40F4F94A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1741" y="557783"/>
            <a:ext cx="3010011" cy="2011677"/>
          </a:xfrm>
          <a:prstGeom prst="rect">
            <a:avLst/>
          </a:prstGeom>
        </p:spPr>
      </p:pic>
      <p:sp>
        <p:nvSpPr>
          <p:cNvPr id="14" name="Organization signature"/>
          <p:cNvSpPr txBox="1"/>
          <p:nvPr/>
        </p:nvSpPr>
        <p:spPr>
          <a:xfrm>
            <a:off x="658368" y="6475456"/>
            <a:ext cx="1028700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MAC INC.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2F6B2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|  MARYLAND LIVING WELL CENTER OF EXCELLENCE</a:t>
            </a:r>
          </a:p>
        </p:txBody>
      </p:sp>
      <p:sp>
        <p:nvSpPr>
          <p:cNvPr id="15" name="Slide number"/>
          <p:cNvSpPr txBox="1"/>
          <p:nvPr/>
        </p:nvSpPr>
        <p:spPr>
          <a:xfrm>
            <a:off x="11018520" y="6428232"/>
            <a:ext cx="50292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8626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cxnSp>
        <p:nvCxnSpPr>
          <p:cNvPr id="9" name="Series 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58368" y="557784"/>
            <a:ext cx="7909560" cy="0"/>
          </a:xfrm>
          <a:prstGeom prst="line">
            <a:avLst/>
          </a:prstGeom>
          <a:ln w="27940">
            <a:solidFill>
              <a:srgbClr val="2F6B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tent 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58368" y="2011680"/>
            <a:ext cx="7909560" cy="0"/>
          </a:xfrm>
          <a:prstGeom prst="line">
            <a:avLst/>
          </a:prstGeom>
          <a:ln w="17780">
            <a:solidFill>
              <a:srgbClr val="DEE6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7B2A455-BF67-FA82-8622-B6BAD2D3E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8075" y="5664994"/>
            <a:ext cx="3151905" cy="91447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D62630F-1021-A359-3D25-EF28FE98CBD0}"/>
              </a:ext>
            </a:extLst>
          </p:cNvPr>
          <p:cNvSpPr txBox="1"/>
          <p:nvPr/>
        </p:nvSpPr>
        <p:spPr>
          <a:xfrm>
            <a:off x="521434" y="3500784"/>
            <a:ext cx="5760493" cy="76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Esther Jean Silk (Finney), RD, LDN, CNSC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Johns Hopkins Bayview Medical Center</a:t>
            </a:r>
          </a:p>
        </p:txBody>
      </p:sp>
    </p:spTree>
    <p:extLst>
      <p:ext uri="{BB962C8B-B14F-4D97-AF65-F5344CB8AC3E}">
        <p14:creationId xmlns:p14="http://schemas.microsoft.com/office/powerpoint/2010/main" val="3972275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F706C-6741-7CC2-5845-437EBB14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ember save-the-date title">
            <a:extLst>
              <a:ext uri="{FF2B5EF4-FFF2-40B4-BE49-F238E27FC236}">
                <a16:creationId xmlns:a16="http://schemas.microsoft.com/office/drawing/2014/main" id="{7B82791F-5A3C-9B12-35D9-93468BE7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667512"/>
            <a:ext cx="7909560" cy="658368"/>
          </a:xfrm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US" sz="3200" b="1" i="0" dirty="0">
                <a:solidFill>
                  <a:srgbClr val="12466D"/>
                </a:solidFill>
                <a:latin typeface="Arial"/>
              </a:rPr>
              <a:t>Save the date · December</a:t>
            </a:r>
            <a:endParaRPr lang="en-US" sz="4051" dirty="0"/>
          </a:p>
        </p:txBody>
      </p:sp>
      <p:sp>
        <p:nvSpPr>
          <p:cNvPr id="8" name="Series label">
            <a:extLst>
              <a:ext uri="{FF2B5EF4-FFF2-40B4-BE49-F238E27FC236}">
                <a16:creationId xmlns:a16="http://schemas.microsoft.com/office/drawing/2014/main" id="{B01E1362-CBBF-B8D5-87B5-371D8443DDFD}"/>
              </a:ext>
            </a:extLst>
          </p:cNvPr>
          <p:cNvSpPr txBox="1"/>
          <p:nvPr/>
        </p:nvSpPr>
        <p:spPr>
          <a:xfrm>
            <a:off x="658368" y="265176"/>
            <a:ext cx="80467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ASK THE DEMENTIA EXPERT  ·  MONTHLY LUNCH &amp; LEARN</a:t>
            </a:r>
          </a:p>
        </p:txBody>
      </p:sp>
      <p:sp>
        <p:nvSpPr>
          <p:cNvPr id="10" name="December date and time">
            <a:extLst>
              <a:ext uri="{FF2B5EF4-FFF2-40B4-BE49-F238E27FC236}">
                <a16:creationId xmlns:a16="http://schemas.microsoft.com/office/drawing/2014/main" id="{E83FBBF3-28E1-5B36-55CC-22EFD30EC9EE}"/>
              </a:ext>
            </a:extLst>
          </p:cNvPr>
          <p:cNvSpPr txBox="1"/>
          <p:nvPr/>
        </p:nvSpPr>
        <p:spPr>
          <a:xfrm>
            <a:off x="658368" y="1472184"/>
            <a:ext cx="75895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05A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THURSDAY, DECEMBER 17, 2026  ·  12:15 PM</a:t>
            </a:r>
          </a:p>
        </p:txBody>
      </p:sp>
      <p:sp>
        <p:nvSpPr>
          <p:cNvPr id="12" name="December session topic">
            <a:extLst>
              <a:ext uri="{FF2B5EF4-FFF2-40B4-BE49-F238E27FC236}">
                <a16:creationId xmlns:a16="http://schemas.microsoft.com/office/drawing/2014/main" id="{F4081777-2A5D-BEC3-7113-9BC456E99E13}"/>
              </a:ext>
            </a:extLst>
          </p:cNvPr>
          <p:cNvSpPr txBox="1"/>
          <p:nvPr/>
        </p:nvSpPr>
        <p:spPr>
          <a:xfrm>
            <a:off x="658368" y="2304288"/>
            <a:ext cx="763524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191F2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Palliative Care vs. Hospice:
Understanding the Difference in Dementia Care</a:t>
            </a:r>
          </a:p>
        </p:txBody>
      </p:sp>
      <p:sp>
        <p:nvSpPr>
          <p:cNvPr id="13" name="December speaker details">
            <a:extLst>
              <a:ext uri="{FF2B5EF4-FFF2-40B4-BE49-F238E27FC236}">
                <a16:creationId xmlns:a16="http://schemas.microsoft.com/office/drawing/2014/main" id="{EE73B7E9-1ABE-9B2E-CA20-8E6E2F5DD0B7}"/>
              </a:ext>
            </a:extLst>
          </p:cNvPr>
          <p:cNvSpPr txBox="1"/>
          <p:nvPr/>
        </p:nvSpPr>
        <p:spPr>
          <a:xfrm>
            <a:off x="658368" y="3749039"/>
            <a:ext cx="7772400" cy="13587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Redmond C. Finney III, MD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Clinical Associate, Palliative Care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Johns Hopkins School of Medicine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Bayview Division of General Internal Medicine</a:t>
            </a:r>
          </a:p>
        </p:txBody>
      </p:sp>
      <p:pic>
        <p:nvPicPr>
          <p:cNvPr id="7" name="Caregiving support photograph" descr="A caregiver supports an older adult during an everyday activity." title="Caregiving support photograph">
            <a:extLst>
              <a:ext uri="{FF2B5EF4-FFF2-40B4-BE49-F238E27FC236}">
                <a16:creationId xmlns:a16="http://schemas.microsoft.com/office/drawing/2014/main" id="{F1FCE525-4CC5-C187-0556-DF4584150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5161" y="557784"/>
            <a:ext cx="3010015" cy="2011680"/>
          </a:xfrm>
          <a:prstGeom prst="rect">
            <a:avLst/>
          </a:prstGeom>
        </p:spPr>
      </p:pic>
      <p:sp>
        <p:nvSpPr>
          <p:cNvPr id="14" name="Organization signature">
            <a:extLst>
              <a:ext uri="{FF2B5EF4-FFF2-40B4-BE49-F238E27FC236}">
                <a16:creationId xmlns:a16="http://schemas.microsoft.com/office/drawing/2014/main" id="{AB7C8869-0410-F84F-41BD-7CB81F44FDB7}"/>
              </a:ext>
            </a:extLst>
          </p:cNvPr>
          <p:cNvSpPr txBox="1"/>
          <p:nvPr/>
        </p:nvSpPr>
        <p:spPr>
          <a:xfrm>
            <a:off x="658368" y="6475456"/>
            <a:ext cx="1028700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MAC INC.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2F6B2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|  MARYLAND LIVING WELL CENTER OF EXCELLENCE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1421D51C-4CFE-A3DF-2FBD-5610DB7C4CC1}"/>
              </a:ext>
            </a:extLst>
          </p:cNvPr>
          <p:cNvSpPr txBox="1"/>
          <p:nvPr/>
        </p:nvSpPr>
        <p:spPr>
          <a:xfrm>
            <a:off x="11018520" y="6428232"/>
            <a:ext cx="50292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8626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cxnSp>
        <p:nvCxnSpPr>
          <p:cNvPr id="9" name="Series divider">
            <a:extLst>
              <a:ext uri="{FF2B5EF4-FFF2-40B4-BE49-F238E27FC236}">
                <a16:creationId xmlns:a16="http://schemas.microsoft.com/office/drawing/2014/main" id="{8CD0BFA6-257A-E119-A8A8-954B41F7C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58368" y="557784"/>
            <a:ext cx="7909560" cy="0"/>
          </a:xfrm>
          <a:prstGeom prst="line">
            <a:avLst/>
          </a:prstGeom>
          <a:ln w="27940">
            <a:solidFill>
              <a:srgbClr val="2F6B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tent divider">
            <a:extLst>
              <a:ext uri="{FF2B5EF4-FFF2-40B4-BE49-F238E27FC236}">
                <a16:creationId xmlns:a16="http://schemas.microsoft.com/office/drawing/2014/main" id="{EF7342D9-7822-06E0-F1D2-8394682036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58368" y="2011680"/>
            <a:ext cx="7909560" cy="0"/>
          </a:xfrm>
          <a:prstGeom prst="line">
            <a:avLst/>
          </a:prstGeom>
          <a:ln w="17780">
            <a:solidFill>
              <a:srgbClr val="DEE6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B4680213-75DD-AEC6-2D0E-D622E7B73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8075" y="5654179"/>
            <a:ext cx="3151905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891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3509D-1131-BEDF-CBB1-18E750B4F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sources slide title">
            <a:extLst>
              <a:ext uri="{FF2B5EF4-FFF2-40B4-BE49-F238E27FC236}">
                <a16:creationId xmlns:a16="http://schemas.microsoft.com/office/drawing/2014/main" id="{ACD52FB9-A57E-A835-7A88-04F542D61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667512"/>
            <a:ext cx="7909560" cy="658368"/>
          </a:xfrm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US" sz="3200" b="1" i="0" dirty="0">
                <a:solidFill>
                  <a:srgbClr val="12466D"/>
                </a:solidFill>
                <a:latin typeface="Arial"/>
              </a:rPr>
              <a:t>Resources &amp; Workshop Opportunities</a:t>
            </a:r>
          </a:p>
        </p:txBody>
      </p:sp>
      <p:sp>
        <p:nvSpPr>
          <p:cNvPr id="3" name="Series label"/>
          <p:cNvSpPr txBox="1"/>
          <p:nvPr/>
        </p:nvSpPr>
        <p:spPr>
          <a:xfrm>
            <a:off x="658368" y="265176"/>
            <a:ext cx="80467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ASK THE DEMENTIA EXPERT  ·  MONTHLY LUNCH &amp; LEARN</a:t>
            </a:r>
          </a:p>
        </p:txBody>
      </p:sp>
      <p:sp>
        <p:nvSpPr>
          <p:cNvPr id="5" name="On-demand resources heading"/>
          <p:cNvSpPr txBox="1"/>
          <p:nvPr/>
        </p:nvSpPr>
        <p:spPr>
          <a:xfrm>
            <a:off x="658368" y="1490472"/>
            <a:ext cx="516636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solidFill>
                  <a:srgbClr val="805A00"/>
                </a:solidFill>
                <a:latin typeface="Arial"/>
              </a:rPr>
              <a:t>MONTHLY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805A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LUNCH &amp; LEARN</a:t>
            </a:r>
          </a:p>
        </p:txBody>
      </p:sp>
      <p:sp>
        <p:nvSpPr>
          <p:cNvPr id="6" name="On-demand resources"/>
          <p:cNvSpPr txBox="1"/>
          <p:nvPr/>
        </p:nvSpPr>
        <p:spPr>
          <a:xfrm>
            <a:off x="670560" y="2278784"/>
            <a:ext cx="4834128" cy="1728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</a:pPr>
            <a:r>
              <a:rPr lang="en-US" b="1" dirty="0">
                <a:solidFill>
                  <a:srgbClr val="191F24"/>
                </a:solidFill>
                <a:latin typeface="Arial"/>
              </a:rPr>
              <a:t>Review past sessions and access practical caregiver resources.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US" sz="2100" b="1" dirty="0">
              <a:solidFill>
                <a:srgbClr val="12466D"/>
              </a:solidFill>
              <a:latin typeface="Arial"/>
              <a:hlinkClick r:id="rId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2"/>
              </a:rPr>
              <a:t>Dementia series registration, recordings and resources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rgbClr val="12466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Workshop opportunities heading"/>
          <p:cNvSpPr txBox="1"/>
          <p:nvPr/>
        </p:nvSpPr>
        <p:spPr>
          <a:xfrm>
            <a:off x="6172200" y="1490472"/>
            <a:ext cx="498348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805A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UPCOMING WORKSHOPS</a:t>
            </a:r>
          </a:p>
        </p:txBody>
      </p:sp>
      <p:sp>
        <p:nvSpPr>
          <p:cNvPr id="8" name="Workshop opportunities"/>
          <p:cNvSpPr txBox="1"/>
          <p:nvPr/>
        </p:nvSpPr>
        <p:spPr>
          <a:xfrm>
            <a:off x="6172200" y="2278784"/>
            <a:ext cx="5349240" cy="32433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Free caregiver learning opportunities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91F2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Savvy Caregiver®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91F2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Powerful Tools for Caregivers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91F2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Additional evidence-based programs</a:t>
            </a: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/>
              </a:rPr>
              <a:t>Upcoming workshops and registration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rgbClr val="12466D"/>
              </a:solidFill>
              <a:effectLst/>
              <a:uLnTx/>
              <a:uFillTx/>
              <a:latin typeface="Arial"/>
              <a:ea typeface="+mn-ea"/>
              <a:cs typeface="+mn-cs"/>
              <a:hlinkClick r:id=""/>
            </a:endParaRP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2466D"/>
              </a:solidFill>
              <a:effectLst/>
              <a:uLnTx/>
              <a:uFillTx/>
              <a:latin typeface="Arial"/>
              <a:ea typeface="+mn-ea"/>
              <a:cs typeface="+mn-cs"/>
              <a:hlinkClick r:id=""/>
            </a:endParaRP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2466D"/>
              </a:solidFill>
              <a:effectLst/>
              <a:uLnTx/>
              <a:uFillTx/>
              <a:latin typeface="Arial"/>
              <a:ea typeface="+mn-ea"/>
              <a:cs typeface="+mn-cs"/>
              <a:hlinkClick r:id=""/>
            </a:endParaRP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2466D"/>
              </a:solidFill>
              <a:effectLst/>
              <a:uLnTx/>
              <a:uFillTx/>
              <a:latin typeface="Arial"/>
              <a:ea typeface="+mn-ea"/>
              <a:cs typeface="+mn-cs"/>
              <a:hlinkClick r:id=""/>
            </a:endParaRPr>
          </a:p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12466D"/>
              </a:solidFill>
              <a:effectLst/>
              <a:uLnTx/>
              <a:uFillTx/>
              <a:latin typeface="Arial"/>
              <a:ea typeface="+mn-ea"/>
              <a:cs typeface="+mn-cs"/>
              <a:hlinkClick r:id="rId3"/>
            </a:endParaRPr>
          </a:p>
        </p:txBody>
      </p:sp>
      <p:sp>
        <p:nvSpPr>
          <p:cNvPr id="10" name="Resource contact"/>
          <p:cNvSpPr txBox="1"/>
          <p:nvPr/>
        </p:nvSpPr>
        <p:spPr>
          <a:xfrm>
            <a:off x="658368" y="5166360"/>
            <a:ext cx="103327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91F2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Need help finding the right workshop?  </a:t>
            </a:r>
          </a:p>
        </p:txBody>
      </p:sp>
      <p:sp>
        <p:nvSpPr>
          <p:cNvPr id="11" name="Email link"/>
          <p:cNvSpPr txBox="1"/>
          <p:nvPr/>
        </p:nvSpPr>
        <p:spPr>
          <a:xfrm>
            <a:off x="658368" y="5815584"/>
            <a:ext cx="5852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Email the Living Well team</a:t>
            </a:r>
          </a:p>
        </p:txBody>
      </p:sp>
      <p:pic>
        <p:nvPicPr>
          <p:cNvPr id="15" name="Workshop resources QR code" descr="QR code for workshop resources. An equivalent clickable workshop link is provided on this slide." title="Workshop resources QR code">
            <a:extLst>
              <a:ext uri="{FF2B5EF4-FFF2-40B4-BE49-F238E27FC236}">
                <a16:creationId xmlns:a16="http://schemas.microsoft.com/office/drawing/2014/main" id="{E97A3644-A9B5-C4F5-6244-166347754F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2471" y="1186783"/>
            <a:ext cx="1082134" cy="1044030"/>
          </a:xfrm>
          <a:prstGeom prst="rect">
            <a:avLst/>
          </a:prstGeom>
        </p:spPr>
      </p:pic>
      <p:sp>
        <p:nvSpPr>
          <p:cNvPr id="12" name="Organization signature"/>
          <p:cNvSpPr txBox="1"/>
          <p:nvPr/>
        </p:nvSpPr>
        <p:spPr>
          <a:xfrm>
            <a:off x="658368" y="6475456"/>
            <a:ext cx="1028700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1246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MAC INC.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2F6B2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|  MARYLAND LIVING WELL CENTER OF EXCELLENCE</a:t>
            </a:r>
          </a:p>
        </p:txBody>
      </p:sp>
      <p:sp>
        <p:nvSpPr>
          <p:cNvPr id="13" name="Slide number"/>
          <p:cNvSpPr txBox="1"/>
          <p:nvPr/>
        </p:nvSpPr>
        <p:spPr>
          <a:xfrm>
            <a:off x="11018520" y="6428232"/>
            <a:ext cx="50292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8626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</a:p>
        </p:txBody>
      </p:sp>
      <p:cxnSp>
        <p:nvCxnSpPr>
          <p:cNvPr id="4" name="Series 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58368" y="557784"/>
            <a:ext cx="7909560" cy="0"/>
          </a:xfrm>
          <a:prstGeom prst="line">
            <a:avLst/>
          </a:prstGeom>
          <a:ln w="27940">
            <a:solidFill>
              <a:srgbClr val="2F6B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tact 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58368" y="4846320"/>
            <a:ext cx="10469880" cy="0"/>
          </a:xfrm>
          <a:prstGeom prst="line">
            <a:avLst/>
          </a:prstGeom>
          <a:ln w="17780">
            <a:solidFill>
              <a:srgbClr val="DEE6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20C30BB1-FEEA-F764-DD5D-1F5E783F71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7586" y="5675336"/>
            <a:ext cx="3151905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68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1370B7-350A-465E-F3A0-1B92B931FF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5000" dirty="0"/>
              <a:t>When Non-Drug Approaches Aren’t Enough: Medication Decisions in Dementia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B8876F-8070-7583-FD1A-AF63156E5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pPr algn="l"/>
            <a:r>
              <a:rPr lang="en-US" sz="1900" dirty="0"/>
              <a:t>Elizabeth Galik, PhD, CRNP, FAAN, FAANP</a:t>
            </a:r>
          </a:p>
          <a:p>
            <a:pPr algn="l"/>
            <a:r>
              <a:rPr lang="en-US" sz="1900" dirty="0"/>
              <a:t>Professor and Chair</a:t>
            </a:r>
          </a:p>
          <a:p>
            <a:pPr algn="l"/>
            <a:r>
              <a:rPr lang="en-US" sz="1900" dirty="0"/>
              <a:t>Department of Organizational Systems and Adult Health</a:t>
            </a:r>
          </a:p>
          <a:p>
            <a:pPr algn="l"/>
            <a:r>
              <a:rPr lang="en-US" sz="1900" dirty="0"/>
              <a:t>University of Maryland School of Nursing</a:t>
            </a:r>
          </a:p>
          <a:p>
            <a:pPr algn="l"/>
            <a:endParaRPr lang="en-US" sz="1900" dirty="0"/>
          </a:p>
          <a:p>
            <a:pPr algn="l"/>
            <a:endParaRPr lang="en-US" sz="1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8E5ED9-F2BD-F8BB-EDB6-3315275468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917" r="37883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3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53" name="Freeform: Shape 6152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n-US" altLang="en-US" sz="5400" dirty="0">
                <a:solidFill>
                  <a:srgbClr val="FFFFFF"/>
                </a:solidFill>
              </a:rPr>
              <a:t>We know that…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86789"/>
            <a:ext cx="10515600" cy="3590174"/>
          </a:xfrm>
        </p:spPr>
        <p:txBody>
          <a:bodyPr>
            <a:normAutofit/>
          </a:bodyPr>
          <a:lstStyle/>
          <a:p>
            <a:pPr fontAlgn="base"/>
            <a:r>
              <a:rPr lang="en-US" sz="1700" dirty="0"/>
              <a:t>90% of individuals with dementia exhibit challenging behavioral and psychological symptoms such as:​</a:t>
            </a:r>
          </a:p>
          <a:p>
            <a:pPr lvl="1" fontAlgn="base"/>
            <a:r>
              <a:rPr lang="en-US" sz="1700" dirty="0"/>
              <a:t>Physical aggression​</a:t>
            </a:r>
          </a:p>
          <a:p>
            <a:pPr lvl="1" fontAlgn="base"/>
            <a:r>
              <a:rPr lang="en-US" sz="1700" dirty="0"/>
              <a:t>Resistiveness or rejection of care​</a:t>
            </a:r>
          </a:p>
          <a:p>
            <a:pPr lvl="1" fontAlgn="base"/>
            <a:r>
              <a:rPr lang="en-US" sz="1700" dirty="0"/>
              <a:t>Agitation​</a:t>
            </a:r>
          </a:p>
          <a:p>
            <a:pPr lvl="1" fontAlgn="base"/>
            <a:r>
              <a:rPr lang="en-US" sz="1700" dirty="0"/>
              <a:t>Apathy (66%)</a:t>
            </a:r>
          </a:p>
          <a:p>
            <a:pPr lvl="1" fontAlgn="base"/>
            <a:r>
              <a:rPr lang="en-US" sz="1700" dirty="0"/>
              <a:t>Inappropriate sexual behavior (2-10%)​</a:t>
            </a:r>
          </a:p>
          <a:p>
            <a:pPr lvl="1" fontAlgn="base"/>
            <a:r>
              <a:rPr lang="en-US" sz="1700" dirty="0"/>
              <a:t>Mood disorders (20-35%)​</a:t>
            </a:r>
          </a:p>
          <a:p>
            <a:pPr lvl="1" fontAlgn="base"/>
            <a:r>
              <a:rPr lang="en-US" sz="1700" dirty="0"/>
              <a:t>Sleep disturbance (25-35%)​</a:t>
            </a:r>
          </a:p>
          <a:p>
            <a:pPr lvl="1" fontAlgn="base"/>
            <a:r>
              <a:rPr lang="en-US" sz="1700" dirty="0"/>
              <a:t>Psychotic symptoms (30-40%)​</a:t>
            </a:r>
          </a:p>
          <a:p>
            <a:pPr marL="0" indent="0" fontAlgn="base">
              <a:buNone/>
            </a:pPr>
            <a:r>
              <a:rPr lang="en-US" sz="1700" dirty="0"/>
              <a:t>​</a:t>
            </a:r>
          </a:p>
          <a:p>
            <a:pPr marL="457200" lvl="1" indent="0">
              <a:buNone/>
              <a:defRPr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084115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16C4DB-DA20-FD20-61DE-7003C50F2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impact of behavioral symptoms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CD7A84-BE38-1B13-EFDF-8A62561291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Persons Living with Dementia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B43ADB-257D-C43F-299C-17DB699C6EB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dirty="0"/>
              <a:t>Negatively impacts quality of life</a:t>
            </a:r>
          </a:p>
          <a:p>
            <a:r>
              <a:rPr lang="en-US" altLang="en-US" dirty="0"/>
              <a:t>Increases risk of injury</a:t>
            </a:r>
          </a:p>
          <a:p>
            <a:r>
              <a:rPr lang="en-US" altLang="en-US" dirty="0"/>
              <a:t>May lead to inappropriate use of psychotropic medications</a:t>
            </a:r>
          </a:p>
          <a:p>
            <a:r>
              <a:rPr lang="en-US" altLang="en-US" dirty="0"/>
              <a:t>Exacerbates functional decline</a:t>
            </a:r>
          </a:p>
          <a:p>
            <a:r>
              <a:rPr lang="en-US" altLang="en-US" dirty="0"/>
              <a:t>Associated with admission to long term care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FD23CBE-5127-2A07-1C56-56FFB9DDDF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Caregivers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9F9BC87-B166-79AE-78F6-AED12C211EB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altLang="en-US" dirty="0"/>
              <a:t>Increases time spent in care</a:t>
            </a:r>
          </a:p>
          <a:p>
            <a:r>
              <a:rPr lang="en-US" altLang="en-US" dirty="0"/>
              <a:t>Increases cost of care</a:t>
            </a:r>
          </a:p>
          <a:p>
            <a:r>
              <a:rPr lang="en-US" altLang="en-US" dirty="0"/>
              <a:t>Increases risk of injury</a:t>
            </a:r>
          </a:p>
          <a:p>
            <a:r>
              <a:rPr lang="en-US" altLang="en-US" dirty="0"/>
              <a:t>Caregiver burnout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47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Factors that Influence BPSD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2590800" y="2438400"/>
            <a:ext cx="7848600" cy="3962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/>
              <a:t>Psychiatric                                      Cognitive Status</a:t>
            </a:r>
            <a:r>
              <a:rPr lang="en-US" sz="2400" dirty="0">
                <a:solidFill>
                  <a:srgbClr val="000000"/>
                </a:solidFill>
              </a:rPr>
              <a:t>                                        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/>
              <a:t>Symptoms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/>
              <a:t>Physical/Medical                              Environment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/>
              <a:t>       Disorders</a:t>
            </a:r>
            <a:r>
              <a:rPr lang="en-US" sz="2400" dirty="0">
                <a:solidFill>
                  <a:srgbClr val="000000"/>
                </a:solidFill>
              </a:rPr>
              <a:t>                           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sz="2400" dirty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/>
              <a:t>Caregiver Approach</a:t>
            </a:r>
            <a:endParaRPr lang="en-US" b="1" dirty="0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4876800" y="27432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4876800" y="27432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5105400" y="3124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062" name="Picture 38">
            <a:extLst>
              <a:ext uri="{FF2B5EF4-FFF2-40B4-BE49-F238E27FC236}">
                <a16:creationId xmlns:a16="http://schemas.microsoft.com/office/drawing/2014/main" id="{4493E64E-61FE-49C7-9BE8-E6C842BEB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0" y="2730500"/>
            <a:ext cx="1828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689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23850"/>
            <a:ext cx="8229600" cy="10937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/>
              <a:t>What is the Individual Trying To Communicate</a:t>
            </a:r>
            <a:r>
              <a:rPr lang="en-US" dirty="0"/>
              <a:t>?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590800" y="2438400"/>
            <a:ext cx="7848600" cy="39624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en-US" b="1" dirty="0"/>
          </a:p>
          <a:p>
            <a:pPr eaLnBrk="1" hangingPunct="1">
              <a:buFontTx/>
              <a:buNone/>
              <a:defRPr/>
            </a:pPr>
            <a:endParaRPr lang="en-US" sz="2400" b="1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4876800" y="27432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4876800" y="27432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5105400" y="3124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 flipH="1" flipV="1">
            <a:off x="3200400" y="2514600"/>
            <a:ext cx="76200" cy="76200"/>
          </a:xfrm>
          <a:prstGeom prst="cloudCallout">
            <a:avLst>
              <a:gd name="adj1" fmla="val -1106250"/>
              <a:gd name="adj2" fmla="val -27291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/>
            <a:endParaRPr lang="en-US" altLang="en-US" sz="3600" dirty="0">
              <a:solidFill>
                <a:srgbClr val="FF0066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8305800" y="2286000"/>
            <a:ext cx="1676400" cy="13716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1600" dirty="0">
                <a:latin typeface="Times New Roman" pitchFamily="18" charset="0"/>
                <a:cs typeface="Arial" charset="0"/>
              </a:rPr>
              <a:t>“I don’t</a:t>
            </a:r>
          </a:p>
          <a:p>
            <a:pPr algn="ctr"/>
            <a:r>
              <a:rPr lang="en-US" altLang="en-US" sz="1600" dirty="0">
                <a:latin typeface="Times New Roman" pitchFamily="18" charset="0"/>
                <a:cs typeface="Arial" charset="0"/>
              </a:rPr>
              <a:t> understand you.”</a:t>
            </a:r>
          </a:p>
        </p:txBody>
      </p:sp>
      <p:sp>
        <p:nvSpPr>
          <p:cNvPr id="3082" name="AutoShape 10"/>
          <p:cNvSpPr>
            <a:spLocks noChangeArrowheads="1"/>
          </p:cNvSpPr>
          <p:nvPr/>
        </p:nvSpPr>
        <p:spPr bwMode="auto">
          <a:xfrm>
            <a:off x="2819400" y="2057400"/>
            <a:ext cx="1676400" cy="12192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1600" dirty="0">
                <a:latin typeface="Times New Roman" pitchFamily="18" charset="0"/>
                <a:cs typeface="Arial" charset="0"/>
              </a:rPr>
              <a:t>“I’m depressed.”</a:t>
            </a:r>
            <a:endParaRPr lang="en-US" altLang="en-US" sz="36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>
            <a:off x="2971800" y="3886200"/>
            <a:ext cx="1752600" cy="14478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1600" dirty="0">
                <a:latin typeface="Times New Roman" pitchFamily="18" charset="0"/>
                <a:cs typeface="Arial" charset="0"/>
              </a:rPr>
              <a:t>“I’m in pain”.</a:t>
            </a:r>
            <a:endParaRPr lang="en-US" altLang="en-US" sz="36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084" name="AutoShape 12"/>
          <p:cNvSpPr>
            <a:spLocks noChangeArrowheads="1"/>
          </p:cNvSpPr>
          <p:nvPr/>
        </p:nvSpPr>
        <p:spPr bwMode="auto">
          <a:xfrm>
            <a:off x="5257800" y="5410200"/>
            <a:ext cx="1752600" cy="1143000"/>
          </a:xfrm>
          <a:prstGeom prst="cloudCallout">
            <a:avLst>
              <a:gd name="adj1" fmla="val -43750"/>
              <a:gd name="adj2" fmla="val 67361"/>
            </a:avLst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1600" dirty="0">
                <a:latin typeface="Times New Roman" pitchFamily="18" charset="0"/>
                <a:cs typeface="Arial" charset="0"/>
              </a:rPr>
              <a:t>“You’re</a:t>
            </a:r>
          </a:p>
          <a:p>
            <a:pPr algn="ctr"/>
            <a:r>
              <a:rPr lang="en-US" altLang="en-US" sz="1600" dirty="0">
                <a:latin typeface="Times New Roman" pitchFamily="18" charset="0"/>
                <a:cs typeface="Arial" charset="0"/>
              </a:rPr>
              <a:t> rushing me”.</a:t>
            </a:r>
            <a:endParaRPr lang="en-US" altLang="en-US" sz="36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085" name="AutoShape 13"/>
          <p:cNvSpPr>
            <a:spLocks noChangeArrowheads="1"/>
          </p:cNvSpPr>
          <p:nvPr/>
        </p:nvSpPr>
        <p:spPr bwMode="auto">
          <a:xfrm>
            <a:off x="8229600" y="4267200"/>
            <a:ext cx="1752600" cy="1219200"/>
          </a:xfrm>
          <a:prstGeom prst="cloudCallout">
            <a:avLst>
              <a:gd name="adj1" fmla="val -46468"/>
              <a:gd name="adj2" fmla="val 70051"/>
            </a:avLst>
          </a:prstGeom>
          <a:solidFill>
            <a:schemeClr val="accent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/>
            <a:r>
              <a:rPr lang="en-US" altLang="en-US" sz="1600" dirty="0">
                <a:latin typeface="Times New Roman" pitchFamily="18" charset="0"/>
                <a:cs typeface="Arial" charset="0"/>
              </a:rPr>
              <a:t>“It’s too noisy”.</a:t>
            </a:r>
            <a:endParaRPr lang="en-US" altLang="en-US" sz="4000" dirty="0">
              <a:latin typeface="Times New Roman" pitchFamily="18" charset="0"/>
              <a:cs typeface="Arial" charset="0"/>
            </a:endParaRPr>
          </a:p>
        </p:txBody>
      </p:sp>
      <p:pic>
        <p:nvPicPr>
          <p:cNvPr id="2083" name="Picture 35">
            <a:extLst>
              <a:ext uri="{FF2B5EF4-FFF2-40B4-BE49-F238E27FC236}">
                <a16:creationId xmlns:a16="http://schemas.microsoft.com/office/drawing/2014/main" id="{61A701F1-9FA9-4543-8B84-4E0098BC2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81200"/>
            <a:ext cx="22733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701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 dirty="0"/>
              <a:t>Categories of non-pharmacologic interventions for behavioral symptoms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4E46CB6-AD66-0CBC-EA45-D0874E77E9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9643992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0056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686B82-3575-F1C5-E1D1-404EA8C1F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en-US" sz="3300" dirty="0"/>
              <a:t>When is it appropriate to consider medications for behavioral symptoms related to dementia?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CC9C5-C3B2-7E42-6171-C7B1F59E2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2825496"/>
          </a:xfrm>
        </p:spPr>
        <p:txBody>
          <a:bodyPr>
            <a:normAutofit/>
          </a:bodyPr>
          <a:lstStyle/>
          <a:p>
            <a:r>
              <a:rPr lang="en-US" sz="1700" dirty="0"/>
              <a:t> Non-pharmacological interventions are tried and are not effective</a:t>
            </a:r>
          </a:p>
          <a:p>
            <a:r>
              <a:rPr lang="en-US" sz="1700" dirty="0"/>
              <a:t>There is a medication available to treat the behavior</a:t>
            </a:r>
          </a:p>
          <a:p>
            <a:r>
              <a:rPr lang="en-US" sz="1700" dirty="0"/>
              <a:t>There is a risk of danger to the individual living with dementia or others</a:t>
            </a:r>
          </a:p>
          <a:p>
            <a:r>
              <a:rPr lang="en-US" sz="1700" dirty="0"/>
              <a:t>When the behavioral symptom is negatively impacting the quality of life of the person living with dementia</a:t>
            </a:r>
          </a:p>
          <a:p>
            <a:r>
              <a:rPr lang="en-US" sz="1700" dirty="0"/>
              <a:t>The risk-benefit ratio favors benefit for the individual living with dementia</a:t>
            </a:r>
          </a:p>
          <a:p>
            <a:pPr marL="0" indent="0">
              <a:buNone/>
            </a:pPr>
            <a:endParaRPr lang="en-US" sz="1700" dirty="0"/>
          </a:p>
        </p:txBody>
      </p:sp>
      <p:pic>
        <p:nvPicPr>
          <p:cNvPr id="7" name="Graphic 6" descr="Medicine">
            <a:extLst>
              <a:ext uri="{FF2B5EF4-FFF2-40B4-BE49-F238E27FC236}">
                <a16:creationId xmlns:a16="http://schemas.microsoft.com/office/drawing/2014/main" id="{46AD934B-D3BD-65C4-5292-C1D00BD51A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94066" y="1272395"/>
            <a:ext cx="4237686" cy="423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43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367B77-AFAD-728F-27C3-C1CFFF7F5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 dirty="0"/>
              <a:t>What to expect from your prescriber: Psychotropic prescribing principles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49EB58C-A867-A393-95E8-7677C69CF8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6709699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4859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4AD29B6-BF3B-4407-9E75-52DF8E3B2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5F8BA08-3E38-4B70-B93A-74F08E092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260019"/>
            <a:ext cx="11167447" cy="5933012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88D4FD-4C83-D8E2-1863-824B01C08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507160"/>
            <a:ext cx="2993571" cy="5438730"/>
          </a:xfrm>
        </p:spPr>
        <p:txBody>
          <a:bodyPr>
            <a:normAutofit/>
          </a:bodyPr>
          <a:lstStyle/>
          <a:p>
            <a:r>
              <a:rPr lang="en-US" sz="3200" dirty="0"/>
              <a:t>Psychotropic Medication Classes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7F1B33-79AB-4A71-8CEC-4546D709B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287448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BB4046D-BB3E-F616-21B9-3540374301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62201"/>
              </p:ext>
            </p:extLst>
          </p:nvPr>
        </p:nvGraphicFramePr>
        <p:xfrm>
          <a:off x="4526280" y="512064"/>
          <a:ext cx="6830568" cy="544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7121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7CBC4-1FD2-5831-734D-6BE2A61BD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3800" dirty="0"/>
              <a:t>Antidepressants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78D1971-83A1-2353-0A9A-D0BF666914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48003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4106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5AD17-87BF-9305-310E-8C233C4C5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200" dirty="0"/>
              <a:t>Antipsychotics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269B782-2887-A685-31C1-39564ADF7C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279092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9818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6CCD92-7841-FFD7-EC7E-C96EE07BE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Mood Stabilizers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15740-D0AD-D615-C570-402971830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6789"/>
            <a:ext cx="10515600" cy="3590174"/>
          </a:xfrm>
        </p:spPr>
        <p:txBody>
          <a:bodyPr>
            <a:normAutofit/>
          </a:bodyPr>
          <a:lstStyle/>
          <a:p>
            <a:r>
              <a:rPr lang="en-US" sz="2200" dirty="0"/>
              <a:t>Used to control seizures and some may treat bipolar disorder</a:t>
            </a:r>
          </a:p>
          <a:p>
            <a:r>
              <a:rPr lang="en-US" sz="2200" dirty="0"/>
              <a:t>Used off label to treat mood lability and agitated behaviors (depakote, carbamazepine, lamotrigine, etc.)</a:t>
            </a:r>
          </a:p>
          <a:p>
            <a:r>
              <a:rPr lang="en-US" sz="2200" dirty="0"/>
              <a:t>Benefits: side effect profile may be more favorable</a:t>
            </a:r>
          </a:p>
          <a:p>
            <a:r>
              <a:rPr lang="en-US" sz="2200" dirty="0"/>
              <a:t>Risks: </a:t>
            </a:r>
          </a:p>
          <a:p>
            <a:pPr lvl="1"/>
            <a:r>
              <a:rPr lang="en-US" sz="2200" dirty="0"/>
              <a:t>Often not helpful and data on effectiveness is mixed</a:t>
            </a:r>
          </a:p>
          <a:p>
            <a:pPr lvl="1"/>
            <a:r>
              <a:rPr lang="en-US" sz="2200" dirty="0"/>
              <a:t>Sedation, decline in function, unsteady walking, falls, loss of appetite</a:t>
            </a:r>
          </a:p>
          <a:p>
            <a:pPr lvl="1"/>
            <a:r>
              <a:rPr lang="en-US" sz="2200" dirty="0"/>
              <a:t>Some need blood tests for monitoring (liver function tests and decreased platelets)</a:t>
            </a:r>
          </a:p>
          <a:p>
            <a:pPr marL="914400" lvl="2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177295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7A3602-8795-A158-1732-B6EA163B8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n-US" sz="4600" dirty="0">
                <a:solidFill>
                  <a:srgbClr val="FFFFFF"/>
                </a:solidFill>
              </a:rPr>
              <a:t>Sedative Hypnotics and Benzodiazepines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44AAA-3739-C128-5764-790C3B87C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6789"/>
            <a:ext cx="10515600" cy="3590174"/>
          </a:xfrm>
        </p:spPr>
        <p:txBody>
          <a:bodyPr>
            <a:normAutofit/>
          </a:bodyPr>
          <a:lstStyle/>
          <a:p>
            <a:r>
              <a:rPr lang="en-US" sz="2200" dirty="0"/>
              <a:t>Used to treat anxiety and insomnia</a:t>
            </a:r>
          </a:p>
          <a:p>
            <a:r>
              <a:rPr lang="en-US" sz="2200" dirty="0"/>
              <a:t>Try to avoid giving to individuals living with dementia</a:t>
            </a:r>
          </a:p>
          <a:p>
            <a:r>
              <a:rPr lang="en-US" sz="2200" dirty="0"/>
              <a:t>Benefits: may be helpful at end of life or for short term use (less than 2 weeks)</a:t>
            </a:r>
          </a:p>
          <a:p>
            <a:r>
              <a:rPr lang="en-US" sz="2200" dirty="0"/>
              <a:t>Risks:</a:t>
            </a:r>
          </a:p>
          <a:p>
            <a:pPr lvl="1"/>
            <a:r>
              <a:rPr lang="en-US" sz="2200" dirty="0"/>
              <a:t>May lead to physical dependence and addiction</a:t>
            </a:r>
          </a:p>
          <a:p>
            <a:pPr lvl="1"/>
            <a:r>
              <a:rPr lang="en-US" sz="2200" dirty="0"/>
              <a:t>Falls, fracture, sedation, paradoxical reaction, increased confusion, delirium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593403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B1F108D-1A97-4116-9C32-E0CD6F627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E7BD22-3823-2DC1-E09E-2B136EBD7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935" y="854168"/>
            <a:ext cx="3527117" cy="26656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76E0C7-D588-440B-8F4A-876392DB7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436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DEA8D4-D640-4088-B589-8760DC702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0655" y="854168"/>
            <a:ext cx="7151345" cy="6088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D82553-8A14-AB2B-4202-0AF6BED91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71752" y="1357081"/>
            <a:ext cx="6353158" cy="42450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8A22B1-9011-459B-BCED-99F879F1E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0655" y="6022991"/>
            <a:ext cx="7151345" cy="6088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463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1023</Words>
  <Application>Microsoft Office PowerPoint</Application>
  <PresentationFormat>Widescreen</PresentationFormat>
  <Paragraphs>147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Times New Roman</vt:lpstr>
      <vt:lpstr>Office Theme</vt:lpstr>
      <vt:lpstr>1_Office Theme</vt:lpstr>
      <vt:lpstr>Welcome to “Ask the Expert”  Professional development and community education series supported and funded by Johns Hopkins Geriatrics Workforce Enhancement Program</vt:lpstr>
      <vt:lpstr>Save the date · November</vt:lpstr>
      <vt:lpstr>Save the date · December</vt:lpstr>
      <vt:lpstr>Resources &amp; Workshop Opportunities</vt:lpstr>
      <vt:lpstr>When Non-Drug Approaches Aren’t Enough: Medication Decisions in Dementia Care</vt:lpstr>
      <vt:lpstr>We know that…</vt:lpstr>
      <vt:lpstr>The impact of behavioral symptoms</vt:lpstr>
      <vt:lpstr>Factors that Influence BPSD</vt:lpstr>
      <vt:lpstr>What is the Individual Trying To Communicate?</vt:lpstr>
      <vt:lpstr>Categories of non-pharmacologic interventions for behavioral symptoms</vt:lpstr>
      <vt:lpstr>When is it appropriate to consider medications for behavioral symptoms related to dementia?</vt:lpstr>
      <vt:lpstr>What to expect from your prescriber: Psychotropic prescribing principles</vt:lpstr>
      <vt:lpstr>Psychotropic Medication Classes</vt:lpstr>
      <vt:lpstr>Antidepressants</vt:lpstr>
      <vt:lpstr>Antipsychotics</vt:lpstr>
      <vt:lpstr>Mood Stabilizers</vt:lpstr>
      <vt:lpstr>Sedative Hypnotics and Benzodiazepines 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 Marks</dc:creator>
  <cp:lastModifiedBy>Wendy Askew</cp:lastModifiedBy>
  <cp:revision>2</cp:revision>
  <dcterms:created xsi:type="dcterms:W3CDTF">2026-09-22T13:00:12Z</dcterms:created>
  <dcterms:modified xsi:type="dcterms:W3CDTF">2026-10-15T14:40:22Z</dcterms:modified>
</cp:coreProperties>
</file>