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tmp" ContentType="image/p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theme/theme4.xml" ContentType="application/vnd.openxmlformats-officedocument.theme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theme/theme5.xml" ContentType="application/vnd.openxmlformats-officedocument.theme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theme/theme6.xml" ContentType="application/vnd.openxmlformats-officedocument.theme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theme/theme7.xml" ContentType="application/vnd.openxmlformats-officedocument.theme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theme/theme8.xml" ContentType="application/vnd.openxmlformats-officedocument.theme+xml"/>
  <Override PartName="/ppt/theme/theme9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2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  <p:sldMasterId id="2147483770" r:id="rId2"/>
    <p:sldMasterId id="2147484387" r:id="rId3"/>
    <p:sldMasterId id="2147484399" r:id="rId4"/>
    <p:sldMasterId id="2147484415" r:id="rId5"/>
    <p:sldMasterId id="2147484429" r:id="rId6"/>
    <p:sldMasterId id="2147484441" r:id="rId7"/>
    <p:sldMasterId id="2147484460" r:id="rId8"/>
  </p:sldMasterIdLst>
  <p:notesMasterIdLst>
    <p:notesMasterId r:id="rId41"/>
  </p:notesMasterIdLst>
  <p:sldIdLst>
    <p:sldId id="449" r:id="rId9"/>
    <p:sldId id="262" r:id="rId10"/>
    <p:sldId id="1648" r:id="rId11"/>
    <p:sldId id="1652" r:id="rId12"/>
    <p:sldId id="1619" r:id="rId13"/>
    <p:sldId id="1620" r:id="rId14"/>
    <p:sldId id="1591" r:id="rId15"/>
    <p:sldId id="409" r:id="rId16"/>
    <p:sldId id="1091" r:id="rId17"/>
    <p:sldId id="1639" r:id="rId18"/>
    <p:sldId id="1653" r:id="rId19"/>
    <p:sldId id="1640" r:id="rId20"/>
    <p:sldId id="1633" r:id="rId21"/>
    <p:sldId id="1635" r:id="rId22"/>
    <p:sldId id="1654" r:id="rId23"/>
    <p:sldId id="1632" r:id="rId24"/>
    <p:sldId id="1650" r:id="rId25"/>
    <p:sldId id="1656" r:id="rId26"/>
    <p:sldId id="1657" r:id="rId27"/>
    <p:sldId id="1663" r:id="rId28"/>
    <p:sldId id="1664" r:id="rId29"/>
    <p:sldId id="1665" r:id="rId30"/>
    <p:sldId id="1526" r:id="rId31"/>
    <p:sldId id="256" r:id="rId32"/>
    <p:sldId id="257" r:id="rId33"/>
    <p:sldId id="301" r:id="rId34"/>
    <p:sldId id="302" r:id="rId35"/>
    <p:sldId id="1659" r:id="rId36"/>
    <p:sldId id="1517" r:id="rId37"/>
    <p:sldId id="1661" r:id="rId38"/>
    <p:sldId id="1662" r:id="rId39"/>
    <p:sldId id="1660" r:id="rId40"/>
  </p:sldIdLst>
  <p:sldSz cx="9144000" cy="5143500" type="screen16x9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anose="02020603050405020304" pitchFamily="18" charset="0"/>
        <a:ea typeface="ＭＳ Ｐゴシック" panose="020B0600070205080204" pitchFamily="34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anose="02020603050405020304" pitchFamily="18" charset="0"/>
        <a:ea typeface="ＭＳ Ｐゴシック" panose="020B0600070205080204" pitchFamily="34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anose="02020603050405020304" pitchFamily="18" charset="0"/>
        <a:ea typeface="ＭＳ Ｐゴシック" panose="020B0600070205080204" pitchFamily="34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anose="02020603050405020304" pitchFamily="18" charset="0"/>
        <a:ea typeface="ＭＳ Ｐゴシック" panose="020B0600070205080204" pitchFamily="34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anose="02020603050405020304" pitchFamily="18" charset="0"/>
        <a:ea typeface="ＭＳ Ｐゴシック" panose="020B0600070205080204" pitchFamily="34" charset="-128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" panose="02020603050405020304" pitchFamily="18" charset="0"/>
        <a:ea typeface="ＭＳ Ｐゴシック" panose="020B0600070205080204" pitchFamily="34" charset="-128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" panose="02020603050405020304" pitchFamily="18" charset="0"/>
        <a:ea typeface="ＭＳ Ｐゴシック" panose="020B0600070205080204" pitchFamily="34" charset="-128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" panose="02020603050405020304" pitchFamily="18" charset="0"/>
        <a:ea typeface="ＭＳ Ｐゴシック" panose="020B0600070205080204" pitchFamily="34" charset="-128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" panose="02020603050405020304" pitchFamily="18" charset="0"/>
        <a:ea typeface="ＭＳ Ｐゴシック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Kathy Case" initials="KC" lastIdx="33" clrIdx="0"/>
  <p:cmAuthor id="2" name="cmetravel" initials="c" lastIdx="1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 useTimings="0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254B8E"/>
    <a:srgbClr val="FFCD00"/>
    <a:srgbClr val="DEB400"/>
    <a:srgbClr val="000000"/>
    <a:srgbClr val="002C77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3605" autoAdjust="0"/>
    <p:restoredTop sz="96912" autoAdjust="0"/>
  </p:normalViewPr>
  <p:slideViewPr>
    <p:cSldViewPr>
      <p:cViewPr varScale="1">
        <p:scale>
          <a:sx n="178" d="100"/>
          <a:sy n="178" d="100"/>
        </p:scale>
        <p:origin x="384" y="15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4192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26" Type="http://schemas.openxmlformats.org/officeDocument/2006/relationships/slide" Target="slides/slide18.xml"/><Relationship Id="rId39" Type="http://schemas.openxmlformats.org/officeDocument/2006/relationships/slide" Target="slides/slide31.xml"/><Relationship Id="rId21" Type="http://schemas.openxmlformats.org/officeDocument/2006/relationships/slide" Target="slides/slide13.xml"/><Relationship Id="rId34" Type="http://schemas.openxmlformats.org/officeDocument/2006/relationships/slide" Target="slides/slide26.xml"/><Relationship Id="rId42" Type="http://schemas.openxmlformats.org/officeDocument/2006/relationships/commentAuthors" Target="commentAuthors.xml"/><Relationship Id="rId47" Type="http://schemas.microsoft.com/office/2016/11/relationships/changesInfo" Target="changesInfos/changesInfo1.xml"/><Relationship Id="rId7" Type="http://schemas.openxmlformats.org/officeDocument/2006/relationships/slideMaster" Target="slideMasters/slideMaster7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8.xml"/><Relationship Id="rId29" Type="http://schemas.openxmlformats.org/officeDocument/2006/relationships/slide" Target="slides/slide2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3.xml"/><Relationship Id="rId24" Type="http://schemas.openxmlformats.org/officeDocument/2006/relationships/slide" Target="slides/slide16.xml"/><Relationship Id="rId32" Type="http://schemas.openxmlformats.org/officeDocument/2006/relationships/slide" Target="slides/slide24.xml"/><Relationship Id="rId37" Type="http://schemas.openxmlformats.org/officeDocument/2006/relationships/slide" Target="slides/slide29.xml"/><Relationship Id="rId40" Type="http://schemas.openxmlformats.org/officeDocument/2006/relationships/slide" Target="slides/slide32.xml"/><Relationship Id="rId45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7.xml"/><Relationship Id="rId23" Type="http://schemas.openxmlformats.org/officeDocument/2006/relationships/slide" Target="slides/slide15.xml"/><Relationship Id="rId28" Type="http://schemas.openxmlformats.org/officeDocument/2006/relationships/slide" Target="slides/slide20.xml"/><Relationship Id="rId36" Type="http://schemas.openxmlformats.org/officeDocument/2006/relationships/slide" Target="slides/slide28.xml"/><Relationship Id="rId10" Type="http://schemas.openxmlformats.org/officeDocument/2006/relationships/slide" Target="slides/slide2.xml"/><Relationship Id="rId19" Type="http://schemas.openxmlformats.org/officeDocument/2006/relationships/slide" Target="slides/slide11.xml"/><Relationship Id="rId31" Type="http://schemas.openxmlformats.org/officeDocument/2006/relationships/slide" Target="slides/slide23.xml"/><Relationship Id="rId44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slide" Target="slides/slide14.xml"/><Relationship Id="rId27" Type="http://schemas.openxmlformats.org/officeDocument/2006/relationships/slide" Target="slides/slide19.xml"/><Relationship Id="rId30" Type="http://schemas.openxmlformats.org/officeDocument/2006/relationships/slide" Target="slides/slide22.xml"/><Relationship Id="rId35" Type="http://schemas.openxmlformats.org/officeDocument/2006/relationships/slide" Target="slides/slide27.xml"/><Relationship Id="rId43" Type="http://schemas.openxmlformats.org/officeDocument/2006/relationships/presProps" Target="presProps.xml"/><Relationship Id="rId8" Type="http://schemas.openxmlformats.org/officeDocument/2006/relationships/slideMaster" Target="slideMasters/slideMaster8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slide" Target="slides/slide17.xml"/><Relationship Id="rId33" Type="http://schemas.openxmlformats.org/officeDocument/2006/relationships/slide" Target="slides/slide25.xml"/><Relationship Id="rId38" Type="http://schemas.openxmlformats.org/officeDocument/2006/relationships/slide" Target="slides/slide30.xml"/><Relationship Id="rId46" Type="http://schemas.openxmlformats.org/officeDocument/2006/relationships/tableStyles" Target="tableStyles.xml"/><Relationship Id="rId20" Type="http://schemas.openxmlformats.org/officeDocument/2006/relationships/slide" Target="slides/slide12.xml"/><Relationship Id="rId41" Type="http://schemas.openxmlformats.org/officeDocument/2006/relationships/notesMaster" Target="notesMasters/notes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Wendy Askew" userId="2577b211-73fe-4c59-90f0-79dea9a1eef5" providerId="ADAL" clId="{005AF8C6-69E9-41F3-AE64-7612077B259F}"/>
    <pc:docChg chg="undo redo custSel addSld delSld modSld sldOrd">
      <pc:chgData name="Wendy Askew" userId="2577b211-73fe-4c59-90f0-79dea9a1eef5" providerId="ADAL" clId="{005AF8C6-69E9-41F3-AE64-7612077B259F}" dt="2026-07-20T18:11:28.513" v="721" actId="20577"/>
      <pc:docMkLst>
        <pc:docMk/>
      </pc:docMkLst>
      <pc:sldChg chg="add">
        <pc:chgData name="Wendy Askew" userId="2577b211-73fe-4c59-90f0-79dea9a1eef5" providerId="ADAL" clId="{005AF8C6-69E9-41F3-AE64-7612077B259F}" dt="2026-07-16T12:07:29.611" v="267"/>
        <pc:sldMkLst>
          <pc:docMk/>
          <pc:sldMk cId="3211682889" sldId="256"/>
        </pc:sldMkLst>
      </pc:sldChg>
      <pc:sldChg chg="modSp add mod">
        <pc:chgData name="Wendy Askew" userId="2577b211-73fe-4c59-90f0-79dea9a1eef5" providerId="ADAL" clId="{005AF8C6-69E9-41F3-AE64-7612077B259F}" dt="2026-07-16T12:07:30.198" v="270" actId="27636"/>
        <pc:sldMkLst>
          <pc:docMk/>
          <pc:sldMk cId="4048990348" sldId="257"/>
        </pc:sldMkLst>
        <pc:spChg chg="mod">
          <ac:chgData name="Wendy Askew" userId="2577b211-73fe-4c59-90f0-79dea9a1eef5" providerId="ADAL" clId="{005AF8C6-69E9-41F3-AE64-7612077B259F}" dt="2026-07-16T12:07:30.196" v="269" actId="27636"/>
          <ac:spMkLst>
            <pc:docMk/>
            <pc:sldMk cId="4048990348" sldId="257"/>
            <ac:spMk id="8" creationId="{9A69F0F7-BCBB-B7CD-8D4D-84878F8771C8}"/>
          </ac:spMkLst>
        </pc:spChg>
        <pc:spChg chg="mod">
          <ac:chgData name="Wendy Askew" userId="2577b211-73fe-4c59-90f0-79dea9a1eef5" providerId="ADAL" clId="{005AF8C6-69E9-41F3-AE64-7612077B259F}" dt="2026-07-16T12:07:30.198" v="270" actId="27636"/>
          <ac:spMkLst>
            <pc:docMk/>
            <pc:sldMk cId="4048990348" sldId="257"/>
            <ac:spMk id="11" creationId="{818BDCB7-CB6A-D655-2462-20B46C2C27C0}"/>
          </ac:spMkLst>
        </pc:spChg>
        <pc:spChg chg="mod">
          <ac:chgData name="Wendy Askew" userId="2577b211-73fe-4c59-90f0-79dea9a1eef5" providerId="ADAL" clId="{005AF8C6-69E9-41F3-AE64-7612077B259F}" dt="2026-07-16T12:07:30.193" v="268" actId="27636"/>
          <ac:spMkLst>
            <pc:docMk/>
            <pc:sldMk cId="4048990348" sldId="257"/>
            <ac:spMk id="12" creationId="{AF155AB2-E35E-6123-CD3E-F572E8CD4A46}"/>
          </ac:spMkLst>
        </pc:spChg>
      </pc:sldChg>
      <pc:sldChg chg="ord">
        <pc:chgData name="Wendy Askew" userId="2577b211-73fe-4c59-90f0-79dea9a1eef5" providerId="ADAL" clId="{005AF8C6-69E9-41F3-AE64-7612077B259F}" dt="2026-07-14T17:19:35.288" v="2"/>
        <pc:sldMkLst>
          <pc:docMk/>
          <pc:sldMk cId="0" sldId="262"/>
        </pc:sldMkLst>
      </pc:sldChg>
      <pc:sldChg chg="add">
        <pc:chgData name="Wendy Askew" userId="2577b211-73fe-4c59-90f0-79dea9a1eef5" providerId="ADAL" clId="{005AF8C6-69E9-41F3-AE64-7612077B259F}" dt="2026-07-16T12:08:18.933" v="271"/>
        <pc:sldMkLst>
          <pc:docMk/>
          <pc:sldMk cId="109826704" sldId="301"/>
        </pc:sldMkLst>
      </pc:sldChg>
      <pc:sldChg chg="add">
        <pc:chgData name="Wendy Askew" userId="2577b211-73fe-4c59-90f0-79dea9a1eef5" providerId="ADAL" clId="{005AF8C6-69E9-41F3-AE64-7612077B259F}" dt="2026-07-16T12:08:18.933" v="271"/>
        <pc:sldMkLst>
          <pc:docMk/>
          <pc:sldMk cId="2992279318" sldId="302"/>
        </pc:sldMkLst>
      </pc:sldChg>
      <pc:sldChg chg="addSp modSp add mod ord">
        <pc:chgData name="Wendy Askew" userId="2577b211-73fe-4c59-90f0-79dea9a1eef5" providerId="ADAL" clId="{005AF8C6-69E9-41F3-AE64-7612077B259F}" dt="2026-07-16T15:24:00.575" v="561" actId="1076"/>
        <pc:sldMkLst>
          <pc:docMk/>
          <pc:sldMk cId="1969517432" sldId="449"/>
        </pc:sldMkLst>
        <pc:spChg chg="mod">
          <ac:chgData name="Wendy Askew" userId="2577b211-73fe-4c59-90f0-79dea9a1eef5" providerId="ADAL" clId="{005AF8C6-69E9-41F3-AE64-7612077B259F}" dt="2026-07-14T17:24:51.573" v="36" actId="1076"/>
          <ac:spMkLst>
            <pc:docMk/>
            <pc:sldMk cId="1969517432" sldId="449"/>
            <ac:spMk id="2" creationId="{663BCC63-788C-4D93-A019-D35F2A866801}"/>
          </ac:spMkLst>
        </pc:spChg>
        <pc:spChg chg="add mod">
          <ac:chgData name="Wendy Askew" userId="2577b211-73fe-4c59-90f0-79dea9a1eef5" providerId="ADAL" clId="{005AF8C6-69E9-41F3-AE64-7612077B259F}" dt="2026-07-14T17:25:01.302" v="37" actId="1076"/>
          <ac:spMkLst>
            <pc:docMk/>
            <pc:sldMk cId="1969517432" sldId="449"/>
            <ac:spMk id="4" creationId="{2FCA2E2A-D22C-7775-62FD-62861ADD17A4}"/>
          </ac:spMkLst>
        </pc:spChg>
        <pc:picChg chg="add mod">
          <ac:chgData name="Wendy Askew" userId="2577b211-73fe-4c59-90f0-79dea9a1eef5" providerId="ADAL" clId="{005AF8C6-69E9-41F3-AE64-7612077B259F}" dt="2026-07-16T15:24:00.575" v="561" actId="1076"/>
          <ac:picMkLst>
            <pc:docMk/>
            <pc:sldMk cId="1969517432" sldId="449"/>
            <ac:picMk id="7" creationId="{1A71282E-AF1D-4E7D-43ED-5AA7A799CDB9}"/>
          </ac:picMkLst>
        </pc:picChg>
      </pc:sldChg>
      <pc:sldChg chg="modSp add mod">
        <pc:chgData name="Wendy Askew" userId="2577b211-73fe-4c59-90f0-79dea9a1eef5" providerId="ADAL" clId="{005AF8C6-69E9-41F3-AE64-7612077B259F}" dt="2026-07-16T18:00:36.330" v="636" actId="20577"/>
        <pc:sldMkLst>
          <pc:docMk/>
          <pc:sldMk cId="2123826751" sldId="1517"/>
        </pc:sldMkLst>
        <pc:graphicFrameChg chg="modGraphic">
          <ac:chgData name="Wendy Askew" userId="2577b211-73fe-4c59-90f0-79dea9a1eef5" providerId="ADAL" clId="{005AF8C6-69E9-41F3-AE64-7612077B259F}" dt="2026-07-16T18:00:36.330" v="636" actId="20577"/>
          <ac:graphicFrameMkLst>
            <pc:docMk/>
            <pc:sldMk cId="2123826751" sldId="1517"/>
            <ac:graphicFrameMk id="7" creationId="{068657C0-C197-A2A7-D920-9F6518417680}"/>
          </ac:graphicFrameMkLst>
        </pc:graphicFrameChg>
      </pc:sldChg>
      <pc:sldChg chg="add del">
        <pc:chgData name="Wendy Askew" userId="2577b211-73fe-4c59-90f0-79dea9a1eef5" providerId="ADAL" clId="{005AF8C6-69E9-41F3-AE64-7612077B259F}" dt="2026-07-16T15:48:15.999" v="596"/>
        <pc:sldMkLst>
          <pc:docMk/>
          <pc:sldMk cId="1667436599" sldId="1526"/>
        </pc:sldMkLst>
      </pc:sldChg>
      <pc:sldChg chg="delSp mod">
        <pc:chgData name="Wendy Askew" userId="2577b211-73fe-4c59-90f0-79dea9a1eef5" providerId="ADAL" clId="{005AF8C6-69E9-41F3-AE64-7612077B259F}" dt="2026-07-14T17:26:20.787" v="40" actId="478"/>
        <pc:sldMkLst>
          <pc:docMk/>
          <pc:sldMk cId="1664904991" sldId="1619"/>
        </pc:sldMkLst>
      </pc:sldChg>
      <pc:sldChg chg="delSp mod">
        <pc:chgData name="Wendy Askew" userId="2577b211-73fe-4c59-90f0-79dea9a1eef5" providerId="ADAL" clId="{005AF8C6-69E9-41F3-AE64-7612077B259F}" dt="2026-07-15T16:23:53.520" v="41" actId="478"/>
        <pc:sldMkLst>
          <pc:docMk/>
          <pc:sldMk cId="1467239966" sldId="1620"/>
        </pc:sldMkLst>
      </pc:sldChg>
      <pc:sldChg chg="delSp mod">
        <pc:chgData name="Wendy Askew" userId="2577b211-73fe-4c59-90f0-79dea9a1eef5" providerId="ADAL" clId="{005AF8C6-69E9-41F3-AE64-7612077B259F}" dt="2026-07-16T11:40:22.165" v="51" actId="478"/>
        <pc:sldMkLst>
          <pc:docMk/>
          <pc:sldMk cId="3139124748" sldId="1632"/>
        </pc:sldMkLst>
      </pc:sldChg>
      <pc:sldChg chg="delSp mod">
        <pc:chgData name="Wendy Askew" userId="2577b211-73fe-4c59-90f0-79dea9a1eef5" providerId="ADAL" clId="{005AF8C6-69E9-41F3-AE64-7612077B259F}" dt="2026-07-16T11:39:43.782" v="45" actId="478"/>
        <pc:sldMkLst>
          <pc:docMk/>
          <pc:sldMk cId="1284826105" sldId="1633"/>
        </pc:sldMkLst>
      </pc:sldChg>
      <pc:sldChg chg="delSp modSp add del mod">
        <pc:chgData name="Wendy Askew" userId="2577b211-73fe-4c59-90f0-79dea9a1eef5" providerId="ADAL" clId="{005AF8C6-69E9-41F3-AE64-7612077B259F}" dt="2026-07-16T11:40:10.625" v="49" actId="478"/>
        <pc:sldMkLst>
          <pc:docMk/>
          <pc:sldMk cId="689400584" sldId="1635"/>
        </pc:sldMkLst>
      </pc:sldChg>
      <pc:sldChg chg="delSp mod">
        <pc:chgData name="Wendy Askew" userId="2577b211-73fe-4c59-90f0-79dea9a1eef5" providerId="ADAL" clId="{005AF8C6-69E9-41F3-AE64-7612077B259F}" dt="2026-07-16T11:39:28.211" v="43" actId="478"/>
        <pc:sldMkLst>
          <pc:docMk/>
          <pc:sldMk cId="3803512859" sldId="1639"/>
        </pc:sldMkLst>
      </pc:sldChg>
      <pc:sldChg chg="delSp modSp mod">
        <pc:chgData name="Wendy Askew" userId="2577b211-73fe-4c59-90f0-79dea9a1eef5" providerId="ADAL" clId="{005AF8C6-69E9-41F3-AE64-7612077B259F}" dt="2026-07-16T11:40:39.744" v="53" actId="478"/>
        <pc:sldMkLst>
          <pc:docMk/>
          <pc:sldMk cId="143322499" sldId="1650"/>
        </pc:sldMkLst>
      </pc:sldChg>
      <pc:sldChg chg="delSp mod">
        <pc:chgData name="Wendy Askew" userId="2577b211-73fe-4c59-90f0-79dea9a1eef5" providerId="ADAL" clId="{005AF8C6-69E9-41F3-AE64-7612077B259F}" dt="2026-07-14T17:26:12.189" v="39" actId="478"/>
        <pc:sldMkLst>
          <pc:docMk/>
          <pc:sldMk cId="934243077" sldId="1652"/>
        </pc:sldMkLst>
      </pc:sldChg>
      <pc:sldChg chg="delSp mod">
        <pc:chgData name="Wendy Askew" userId="2577b211-73fe-4c59-90f0-79dea9a1eef5" providerId="ADAL" clId="{005AF8C6-69E9-41F3-AE64-7612077B259F}" dt="2026-07-16T11:39:32.884" v="44" actId="478"/>
        <pc:sldMkLst>
          <pc:docMk/>
          <pc:sldMk cId="1245325226" sldId="1653"/>
        </pc:sldMkLst>
      </pc:sldChg>
      <pc:sldChg chg="delSp mod">
        <pc:chgData name="Wendy Askew" userId="2577b211-73fe-4c59-90f0-79dea9a1eef5" providerId="ADAL" clId="{005AF8C6-69E9-41F3-AE64-7612077B259F}" dt="2026-07-16T11:40:15.629" v="50" actId="478"/>
        <pc:sldMkLst>
          <pc:docMk/>
          <pc:sldMk cId="3368548561" sldId="1654"/>
        </pc:sldMkLst>
      </pc:sldChg>
      <pc:sldChg chg="delSp add del mod">
        <pc:chgData name="Wendy Askew" userId="2577b211-73fe-4c59-90f0-79dea9a1eef5" providerId="ADAL" clId="{005AF8C6-69E9-41F3-AE64-7612077B259F}" dt="2026-07-16T11:41:02.032" v="56" actId="478"/>
        <pc:sldMkLst>
          <pc:docMk/>
          <pc:sldMk cId="1567807168" sldId="1656"/>
        </pc:sldMkLst>
      </pc:sldChg>
      <pc:sldChg chg="modSp add mod ord">
        <pc:chgData name="Wendy Askew" userId="2577b211-73fe-4c59-90f0-79dea9a1eef5" providerId="ADAL" clId="{005AF8C6-69E9-41F3-AE64-7612077B259F}" dt="2026-07-16T15:40:43.019" v="585" actId="14100"/>
        <pc:sldMkLst>
          <pc:docMk/>
          <pc:sldMk cId="3868839917" sldId="1657"/>
        </pc:sldMkLst>
        <pc:spChg chg="mod">
          <ac:chgData name="Wendy Askew" userId="2577b211-73fe-4c59-90f0-79dea9a1eef5" providerId="ADAL" clId="{005AF8C6-69E9-41F3-AE64-7612077B259F}" dt="2026-07-16T15:40:43.019" v="585" actId="14100"/>
          <ac:spMkLst>
            <pc:docMk/>
            <pc:sldMk cId="3868839917" sldId="1657"/>
            <ac:spMk id="2" creationId="{3E1A5B90-BE50-9AA5-E094-6A5CB55CE049}"/>
          </ac:spMkLst>
        </pc:spChg>
        <pc:spChg chg="mod">
          <ac:chgData name="Wendy Askew" userId="2577b211-73fe-4c59-90f0-79dea9a1eef5" providerId="ADAL" clId="{005AF8C6-69E9-41F3-AE64-7612077B259F}" dt="2026-07-16T12:00:47.531" v="266" actId="255"/>
          <ac:spMkLst>
            <pc:docMk/>
            <pc:sldMk cId="3868839917" sldId="1657"/>
            <ac:spMk id="4" creationId="{7E0130C3-612F-7A6C-7CA9-0819E2886D8F}"/>
          </ac:spMkLst>
        </pc:spChg>
        <pc:picChg chg="mod">
          <ac:chgData name="Wendy Askew" userId="2577b211-73fe-4c59-90f0-79dea9a1eef5" providerId="ADAL" clId="{005AF8C6-69E9-41F3-AE64-7612077B259F}" dt="2026-07-16T15:16:57.856" v="560" actId="1076"/>
          <ac:picMkLst>
            <pc:docMk/>
            <pc:sldMk cId="3868839917" sldId="1657"/>
            <ac:picMk id="7" creationId="{02290717-C9A0-118C-8E47-B4B2529FD31D}"/>
          </ac:picMkLst>
        </pc:picChg>
      </pc:sldChg>
      <pc:sldChg chg="modSp add mod">
        <pc:chgData name="Wendy Askew" userId="2577b211-73fe-4c59-90f0-79dea9a1eef5" providerId="ADAL" clId="{005AF8C6-69E9-41F3-AE64-7612077B259F}" dt="2026-07-16T12:09:39.622" v="276" actId="14100"/>
        <pc:sldMkLst>
          <pc:docMk/>
          <pc:sldMk cId="0" sldId="1659"/>
        </pc:sldMkLst>
        <pc:spChg chg="mod">
          <ac:chgData name="Wendy Askew" userId="2577b211-73fe-4c59-90f0-79dea9a1eef5" providerId="ADAL" clId="{005AF8C6-69E9-41F3-AE64-7612077B259F}" dt="2026-07-16T12:09:39.622" v="276" actId="14100"/>
          <ac:spMkLst>
            <pc:docMk/>
            <pc:sldMk cId="0" sldId="1659"/>
            <ac:spMk id="8" creationId="{3D6D0355-DBE6-DE7B-8986-66B3C96F710E}"/>
          </ac:spMkLst>
        </pc:spChg>
      </pc:sldChg>
      <pc:sldChg chg="modSp add mod">
        <pc:chgData name="Wendy Askew" userId="2577b211-73fe-4c59-90f0-79dea9a1eef5" providerId="ADAL" clId="{005AF8C6-69E9-41F3-AE64-7612077B259F}" dt="2026-07-16T12:12:07.896" v="485" actId="20577"/>
        <pc:sldMkLst>
          <pc:docMk/>
          <pc:sldMk cId="3763405853" sldId="1660"/>
        </pc:sldMkLst>
        <pc:spChg chg="mod">
          <ac:chgData name="Wendy Askew" userId="2577b211-73fe-4c59-90f0-79dea9a1eef5" providerId="ADAL" clId="{005AF8C6-69E9-41F3-AE64-7612077B259F}" dt="2026-07-16T12:12:07.896" v="485" actId="20577"/>
          <ac:spMkLst>
            <pc:docMk/>
            <pc:sldMk cId="3763405853" sldId="1660"/>
            <ac:spMk id="4" creationId="{8EBA805B-48CE-299B-1B42-183EFCA5FC2F}"/>
          </ac:spMkLst>
        </pc:spChg>
      </pc:sldChg>
      <pc:sldChg chg="addSp delSp modSp add mod">
        <pc:chgData name="Wendy Askew" userId="2577b211-73fe-4c59-90f0-79dea9a1eef5" providerId="ADAL" clId="{005AF8C6-69E9-41F3-AE64-7612077B259F}" dt="2026-07-20T18:11:28.513" v="721" actId="20577"/>
        <pc:sldMkLst>
          <pc:docMk/>
          <pc:sldMk cId="0" sldId="1661"/>
        </pc:sldMkLst>
        <pc:spChg chg="mod">
          <ac:chgData name="Wendy Askew" userId="2577b211-73fe-4c59-90f0-79dea9a1eef5" providerId="ADAL" clId="{005AF8C6-69E9-41F3-AE64-7612077B259F}" dt="2026-07-20T18:11:28.513" v="721" actId="20577"/>
          <ac:spMkLst>
            <pc:docMk/>
            <pc:sldMk cId="0" sldId="1661"/>
            <ac:spMk id="91" creationId="{00000000-0000-0000-0000-000000000000}"/>
          </ac:spMkLst>
        </pc:spChg>
        <pc:picChg chg="add mod">
          <ac:chgData name="Wendy Askew" userId="2577b211-73fe-4c59-90f0-79dea9a1eef5" providerId="ADAL" clId="{005AF8C6-69E9-41F3-AE64-7612077B259F}" dt="2026-07-20T18:11:03.214" v="720" actId="14100"/>
          <ac:picMkLst>
            <pc:docMk/>
            <pc:sldMk cId="0" sldId="1661"/>
            <ac:picMk id="3" creationId="{9D75A23D-D550-E185-8D3C-1AA1829D3C66}"/>
          </ac:picMkLst>
        </pc:picChg>
        <pc:picChg chg="del">
          <ac:chgData name="Wendy Askew" userId="2577b211-73fe-4c59-90f0-79dea9a1eef5" providerId="ADAL" clId="{005AF8C6-69E9-41F3-AE64-7612077B259F}" dt="2026-07-20T18:10:21.151" v="662" actId="478"/>
          <ac:picMkLst>
            <pc:docMk/>
            <pc:sldMk cId="0" sldId="1661"/>
            <ac:picMk id="89" creationId="{00000000-0000-0000-0000-000000000000}"/>
          </ac:picMkLst>
        </pc:picChg>
      </pc:sldChg>
      <pc:sldChg chg="add">
        <pc:chgData name="Wendy Askew" userId="2577b211-73fe-4c59-90f0-79dea9a1eef5" providerId="ADAL" clId="{005AF8C6-69E9-41F3-AE64-7612077B259F}" dt="2026-07-16T14:39:56.802" v="486"/>
        <pc:sldMkLst>
          <pc:docMk/>
          <pc:sldMk cId="0" sldId="1662"/>
        </pc:sldMkLst>
      </pc:sldChg>
      <pc:sldChg chg="delSp add del mod">
        <pc:chgData name="Wendy Askew" userId="2577b211-73fe-4c59-90f0-79dea9a1eef5" providerId="ADAL" clId="{005AF8C6-69E9-41F3-AE64-7612077B259F}" dt="2026-07-16T15:51:00.854" v="602" actId="478"/>
        <pc:sldMkLst>
          <pc:docMk/>
          <pc:sldMk cId="652061669" sldId="1663"/>
        </pc:sldMkLst>
      </pc:sldChg>
      <pc:sldChg chg="add del">
        <pc:chgData name="Wendy Askew" userId="2577b211-73fe-4c59-90f0-79dea9a1eef5" providerId="ADAL" clId="{005AF8C6-69E9-41F3-AE64-7612077B259F}" dt="2026-07-16T15:48:23.397" v="599"/>
        <pc:sldMkLst>
          <pc:docMk/>
          <pc:sldMk cId="2473027597" sldId="1664"/>
        </pc:sldMkLst>
      </pc:sldChg>
      <pc:sldChg chg="add del">
        <pc:chgData name="Wendy Askew" userId="2577b211-73fe-4c59-90f0-79dea9a1eef5" providerId="ADAL" clId="{005AF8C6-69E9-41F3-AE64-7612077B259F}" dt="2026-07-16T15:48:23.397" v="599"/>
        <pc:sldMkLst>
          <pc:docMk/>
          <pc:sldMk cId="3249284750" sldId="1665"/>
        </pc:sldMkLst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44B0EA4-8AEB-46EF-8AC3-22F6AB2DDACC}" type="doc">
      <dgm:prSet loTypeId="urn:microsoft.com/office/officeart/2005/8/layout/cycle6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B1E83CDA-4A12-46A4-8CB8-A5D4F3F54697}">
      <dgm:prSet>
        <dgm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dgm:style>
      </dgm:prSet>
      <dgm:spPr>
        <a:ln/>
      </dgm:spPr>
      <dgm:t>
        <a:bodyPr/>
        <a:lstStyle/>
        <a:p>
          <a:r>
            <a:rPr lang="en-US" b="1"/>
            <a:t>Comprehensive Dementia Care for Patients and Caregivers</a:t>
          </a:r>
          <a:endParaRPr lang="en-US"/>
        </a:p>
      </dgm:t>
    </dgm:pt>
    <dgm:pt modelId="{5C55AD30-86A2-48C0-9D99-415911DACB1B}" type="parTrans" cxnId="{CD194BF3-D51A-4C6B-818B-0A4ADC403055}">
      <dgm:prSet/>
      <dgm:spPr/>
      <dgm:t>
        <a:bodyPr/>
        <a:lstStyle/>
        <a:p>
          <a:endParaRPr lang="en-US"/>
        </a:p>
      </dgm:t>
    </dgm:pt>
    <dgm:pt modelId="{CA752D7B-0C57-4AF8-B2F6-78245C232D6F}" type="sibTrans" cxnId="{CD194BF3-D51A-4C6B-818B-0A4ADC403055}">
      <dgm:prSet/>
      <dgm:spPr>
        <a:ln>
          <a:solidFill>
            <a:schemeClr val="tx1"/>
          </a:solidFill>
        </a:ln>
      </dgm:spPr>
      <dgm:t>
        <a:bodyPr/>
        <a:lstStyle/>
        <a:p>
          <a:endParaRPr lang="en-US"/>
        </a:p>
      </dgm:t>
    </dgm:pt>
    <dgm:pt modelId="{72AF6710-A600-4694-9F21-265F23AFF29C}">
      <dgm:prSet>
        <dgm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n-US" b="1" dirty="0"/>
            <a:t>Our Mission</a:t>
          </a:r>
          <a:br>
            <a:rPr lang="en-US" dirty="0"/>
          </a:br>
          <a:r>
            <a:rPr lang="en-US" dirty="0"/>
            <a:t>To improve the quality of life for people living with dementia while supporting caregivers through coordinated, community-based care.</a:t>
          </a:r>
        </a:p>
      </dgm:t>
    </dgm:pt>
    <dgm:pt modelId="{6890CF5C-8D73-4AC9-9806-13C8FBBB69EB}" type="parTrans" cxnId="{43D1B129-74E2-4510-814B-87A121101117}">
      <dgm:prSet/>
      <dgm:spPr/>
      <dgm:t>
        <a:bodyPr/>
        <a:lstStyle/>
        <a:p>
          <a:endParaRPr lang="en-US"/>
        </a:p>
      </dgm:t>
    </dgm:pt>
    <dgm:pt modelId="{496B3A4D-00E6-4ED6-90C0-9F875F8C5876}" type="sibTrans" cxnId="{43D1B129-74E2-4510-814B-87A121101117}">
      <dgm:prSet/>
      <dgm:spPr>
        <a:ln>
          <a:solidFill>
            <a:schemeClr val="tx1"/>
          </a:solidFill>
        </a:ln>
      </dgm:spPr>
      <dgm:t>
        <a:bodyPr/>
        <a:lstStyle/>
        <a:p>
          <a:endParaRPr lang="en-US"/>
        </a:p>
      </dgm:t>
    </dgm:pt>
    <dgm:pt modelId="{F12A0513-5E33-4972-AF28-3BA50441EE84}">
      <dgm:prSet custT="1">
        <dgm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n-US" sz="1000" b="1" dirty="0"/>
            <a:t>What We Provide</a:t>
          </a:r>
          <a:endParaRPr lang="en-US" sz="1000" dirty="0"/>
        </a:p>
      </dgm:t>
    </dgm:pt>
    <dgm:pt modelId="{7BE5E230-5C4B-4022-999F-CDD085824346}" type="parTrans" cxnId="{37463865-B0B0-4231-AAB8-23D8C25C6E6C}">
      <dgm:prSet/>
      <dgm:spPr/>
      <dgm:t>
        <a:bodyPr/>
        <a:lstStyle/>
        <a:p>
          <a:endParaRPr lang="en-US"/>
        </a:p>
      </dgm:t>
    </dgm:pt>
    <dgm:pt modelId="{BDE3AD53-D984-4981-A2B6-9978642734CD}" type="sibTrans" cxnId="{37463865-B0B0-4231-AAB8-23D8C25C6E6C}">
      <dgm:prSet/>
      <dgm:spPr>
        <a:ln>
          <a:solidFill>
            <a:schemeClr val="tx1"/>
          </a:solidFill>
        </a:ln>
      </dgm:spPr>
      <dgm:t>
        <a:bodyPr/>
        <a:lstStyle/>
        <a:p>
          <a:endParaRPr lang="en-US"/>
        </a:p>
      </dgm:t>
    </dgm:pt>
    <dgm:pt modelId="{4710BFFA-75D6-4DE9-875A-5B05A6E0EC28}">
      <dgm:prSet custT="1">
        <dgm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n-US" sz="1000" dirty="0"/>
            <a:t>Dementia care navigation</a:t>
          </a:r>
        </a:p>
      </dgm:t>
    </dgm:pt>
    <dgm:pt modelId="{AFDE35CE-6060-4784-B916-E6821F13770C}" type="parTrans" cxnId="{6331F51C-5F63-4E85-8044-CB076CA28AFB}">
      <dgm:prSet/>
      <dgm:spPr/>
      <dgm:t>
        <a:bodyPr/>
        <a:lstStyle/>
        <a:p>
          <a:endParaRPr lang="en-US"/>
        </a:p>
      </dgm:t>
    </dgm:pt>
    <dgm:pt modelId="{2C609D81-ED6B-4F58-9D9C-5CB0EEBE64F2}" type="sibTrans" cxnId="{6331F51C-5F63-4E85-8044-CB076CA28AFB}">
      <dgm:prSet/>
      <dgm:spPr/>
      <dgm:t>
        <a:bodyPr/>
        <a:lstStyle/>
        <a:p>
          <a:endParaRPr lang="en-US"/>
        </a:p>
      </dgm:t>
    </dgm:pt>
    <dgm:pt modelId="{7867CD75-EE04-468E-A2A3-A5EC2E2DFAAD}">
      <dgm:prSet custT="1">
        <dgm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n-US" sz="1000" dirty="0"/>
            <a:t>Comprehensive assessments</a:t>
          </a:r>
        </a:p>
      </dgm:t>
    </dgm:pt>
    <dgm:pt modelId="{9AA3656D-EE00-4459-8486-97782BF67AA1}" type="parTrans" cxnId="{049868EE-CC8A-4AA4-8F4F-C348D30DAAC0}">
      <dgm:prSet/>
      <dgm:spPr/>
      <dgm:t>
        <a:bodyPr/>
        <a:lstStyle/>
        <a:p>
          <a:endParaRPr lang="en-US"/>
        </a:p>
      </dgm:t>
    </dgm:pt>
    <dgm:pt modelId="{C40495BE-E741-4912-A90E-1698287E1A81}" type="sibTrans" cxnId="{049868EE-CC8A-4AA4-8F4F-C348D30DAAC0}">
      <dgm:prSet/>
      <dgm:spPr/>
      <dgm:t>
        <a:bodyPr/>
        <a:lstStyle/>
        <a:p>
          <a:endParaRPr lang="en-US"/>
        </a:p>
      </dgm:t>
    </dgm:pt>
    <dgm:pt modelId="{50B280F7-B64A-48B1-80E1-BD50A7521707}">
      <dgm:prSet custT="1">
        <dgm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n-US" sz="1000" dirty="0"/>
            <a:t>Care planning and coordination</a:t>
          </a:r>
        </a:p>
      </dgm:t>
    </dgm:pt>
    <dgm:pt modelId="{0F5EC1B7-BFF2-4767-8944-85DA74FA58D8}" type="parTrans" cxnId="{AC29C19C-C0F5-4BA2-A2AC-504CBFA5382C}">
      <dgm:prSet/>
      <dgm:spPr/>
      <dgm:t>
        <a:bodyPr/>
        <a:lstStyle/>
        <a:p>
          <a:endParaRPr lang="en-US"/>
        </a:p>
      </dgm:t>
    </dgm:pt>
    <dgm:pt modelId="{96A18DBA-EB02-4101-891D-6EEF0B90187D}" type="sibTrans" cxnId="{AC29C19C-C0F5-4BA2-A2AC-504CBFA5382C}">
      <dgm:prSet/>
      <dgm:spPr/>
      <dgm:t>
        <a:bodyPr/>
        <a:lstStyle/>
        <a:p>
          <a:endParaRPr lang="en-US"/>
        </a:p>
      </dgm:t>
    </dgm:pt>
    <dgm:pt modelId="{A1BCF892-F426-4AAD-BDE7-829CDA80A224}">
      <dgm:prSet custT="1">
        <dgm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n-US" sz="1000" dirty="0"/>
            <a:t>Community resource referrals</a:t>
          </a:r>
        </a:p>
      </dgm:t>
    </dgm:pt>
    <dgm:pt modelId="{0B1E2934-F243-41A7-83EC-9F3E8595114C}" type="parTrans" cxnId="{A9DA4D26-0335-4E4E-8CF9-408DBE68AEA2}">
      <dgm:prSet/>
      <dgm:spPr/>
      <dgm:t>
        <a:bodyPr/>
        <a:lstStyle/>
        <a:p>
          <a:endParaRPr lang="en-US"/>
        </a:p>
      </dgm:t>
    </dgm:pt>
    <dgm:pt modelId="{05F1167F-C751-4E1B-83E2-11866A0B4138}" type="sibTrans" cxnId="{A9DA4D26-0335-4E4E-8CF9-408DBE68AEA2}">
      <dgm:prSet/>
      <dgm:spPr/>
      <dgm:t>
        <a:bodyPr/>
        <a:lstStyle/>
        <a:p>
          <a:endParaRPr lang="en-US"/>
        </a:p>
      </dgm:t>
    </dgm:pt>
    <dgm:pt modelId="{EA27E6F2-D5BF-4E77-82CC-9825EB506F54}">
      <dgm:prSet custT="1">
        <dgm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n-US" sz="1000" dirty="0"/>
            <a:t>Caregiver education and support</a:t>
          </a:r>
        </a:p>
      </dgm:t>
    </dgm:pt>
    <dgm:pt modelId="{78E9872B-389A-433E-A962-0A0448E5960C}" type="parTrans" cxnId="{B2B4258B-9F8A-4B7A-849B-E8DD826A0FD1}">
      <dgm:prSet/>
      <dgm:spPr/>
      <dgm:t>
        <a:bodyPr/>
        <a:lstStyle/>
        <a:p>
          <a:endParaRPr lang="en-US"/>
        </a:p>
      </dgm:t>
    </dgm:pt>
    <dgm:pt modelId="{1ACC9368-6D5F-472E-BB96-BEB21CC6265C}" type="sibTrans" cxnId="{B2B4258B-9F8A-4B7A-849B-E8DD826A0FD1}">
      <dgm:prSet/>
      <dgm:spPr/>
      <dgm:t>
        <a:bodyPr/>
        <a:lstStyle/>
        <a:p>
          <a:endParaRPr lang="en-US"/>
        </a:p>
      </dgm:t>
    </dgm:pt>
    <dgm:pt modelId="{47F4777E-C032-4FDE-A390-4F8058DC5FB7}">
      <dgm:prSet custT="1">
        <dgm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n-US" sz="1000" dirty="0"/>
            <a:t>Respite care coordination</a:t>
          </a:r>
        </a:p>
      </dgm:t>
    </dgm:pt>
    <dgm:pt modelId="{BF654478-D192-40B5-8447-CDEA4411A9F0}" type="parTrans" cxnId="{1644D8B8-7952-43AF-A50B-574E180F13A1}">
      <dgm:prSet/>
      <dgm:spPr/>
      <dgm:t>
        <a:bodyPr/>
        <a:lstStyle/>
        <a:p>
          <a:endParaRPr lang="en-US"/>
        </a:p>
      </dgm:t>
    </dgm:pt>
    <dgm:pt modelId="{FCF69D20-B512-4D37-9DAC-F3E0A4D0DA33}" type="sibTrans" cxnId="{1644D8B8-7952-43AF-A50B-574E180F13A1}">
      <dgm:prSet/>
      <dgm:spPr/>
      <dgm:t>
        <a:bodyPr/>
        <a:lstStyle/>
        <a:p>
          <a:endParaRPr lang="en-US"/>
        </a:p>
      </dgm:t>
    </dgm:pt>
    <dgm:pt modelId="{AB69ADFF-0C88-42FF-84E3-F6BC192330B4}">
      <dgm:prSet custT="1">
        <dgm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n-US" sz="1000" dirty="0"/>
            <a:t>Ongoing follow-up with patients and caregivers</a:t>
          </a:r>
        </a:p>
      </dgm:t>
    </dgm:pt>
    <dgm:pt modelId="{3A961A55-EAF6-4959-A706-4AB2FD08B4B6}" type="parTrans" cxnId="{9ED657FA-533F-4E80-BD17-7BA96CB02516}">
      <dgm:prSet/>
      <dgm:spPr/>
      <dgm:t>
        <a:bodyPr/>
        <a:lstStyle/>
        <a:p>
          <a:endParaRPr lang="en-US"/>
        </a:p>
      </dgm:t>
    </dgm:pt>
    <dgm:pt modelId="{58AE518B-CE2E-4BE5-8CA9-036CCFACD370}" type="sibTrans" cxnId="{9ED657FA-533F-4E80-BD17-7BA96CB02516}">
      <dgm:prSet/>
      <dgm:spPr/>
      <dgm:t>
        <a:bodyPr/>
        <a:lstStyle/>
        <a:p>
          <a:endParaRPr lang="en-US"/>
        </a:p>
      </dgm:t>
    </dgm:pt>
    <dgm:pt modelId="{A7F15915-1D07-4005-BED7-3FA5DC60A4A2}" type="pres">
      <dgm:prSet presAssocID="{044B0EA4-8AEB-46EF-8AC3-22F6AB2DDACC}" presName="cycle" presStyleCnt="0">
        <dgm:presLayoutVars>
          <dgm:dir/>
          <dgm:resizeHandles val="exact"/>
        </dgm:presLayoutVars>
      </dgm:prSet>
      <dgm:spPr/>
    </dgm:pt>
    <dgm:pt modelId="{4C93A533-87AC-4A74-9FDA-960DCDE6760E}" type="pres">
      <dgm:prSet presAssocID="{B1E83CDA-4A12-46A4-8CB8-A5D4F3F54697}" presName="node" presStyleLbl="node1" presStyleIdx="0" presStyleCnt="3">
        <dgm:presLayoutVars>
          <dgm:bulletEnabled val="1"/>
        </dgm:presLayoutVars>
      </dgm:prSet>
      <dgm:spPr/>
    </dgm:pt>
    <dgm:pt modelId="{EFEDA378-58AD-4911-A921-4F1AC7073444}" type="pres">
      <dgm:prSet presAssocID="{B1E83CDA-4A12-46A4-8CB8-A5D4F3F54697}" presName="spNode" presStyleCnt="0"/>
      <dgm:spPr/>
    </dgm:pt>
    <dgm:pt modelId="{80F9C8F7-462C-4419-8B83-D53D5F37A69A}" type="pres">
      <dgm:prSet presAssocID="{CA752D7B-0C57-4AF8-B2F6-78245C232D6F}" presName="sibTrans" presStyleLbl="sibTrans1D1" presStyleIdx="0" presStyleCnt="3"/>
      <dgm:spPr/>
    </dgm:pt>
    <dgm:pt modelId="{96B7FFAE-A229-4B43-95C7-D0D8AA215C1F}" type="pres">
      <dgm:prSet presAssocID="{72AF6710-A600-4694-9F21-265F23AFF29C}" presName="node" presStyleLbl="node1" presStyleIdx="1" presStyleCnt="3" custRadScaleRad="86648" custRadScaleInc="-76020">
        <dgm:presLayoutVars>
          <dgm:bulletEnabled val="1"/>
        </dgm:presLayoutVars>
      </dgm:prSet>
      <dgm:spPr/>
    </dgm:pt>
    <dgm:pt modelId="{20CF89E7-CCCE-4670-9B42-59228C63831E}" type="pres">
      <dgm:prSet presAssocID="{72AF6710-A600-4694-9F21-265F23AFF29C}" presName="spNode" presStyleCnt="0"/>
      <dgm:spPr/>
    </dgm:pt>
    <dgm:pt modelId="{5A644115-B374-4DA3-AD1A-7343B07BDC40}" type="pres">
      <dgm:prSet presAssocID="{496B3A4D-00E6-4ED6-90C0-9F875F8C5876}" presName="sibTrans" presStyleLbl="sibTrans1D1" presStyleIdx="1" presStyleCnt="3"/>
      <dgm:spPr/>
    </dgm:pt>
    <dgm:pt modelId="{C9D58638-28AC-4A16-B660-A3EAD62ACB48}" type="pres">
      <dgm:prSet presAssocID="{F12A0513-5E33-4972-AF28-3BA50441EE84}" presName="node" presStyleLbl="node1" presStyleIdx="2" presStyleCnt="3" custRadScaleRad="86915" custRadScaleInc="63721">
        <dgm:presLayoutVars>
          <dgm:bulletEnabled val="1"/>
        </dgm:presLayoutVars>
      </dgm:prSet>
      <dgm:spPr/>
    </dgm:pt>
    <dgm:pt modelId="{FCE37327-7AC4-4924-A566-1E36EF977B71}" type="pres">
      <dgm:prSet presAssocID="{F12A0513-5E33-4972-AF28-3BA50441EE84}" presName="spNode" presStyleCnt="0"/>
      <dgm:spPr/>
    </dgm:pt>
    <dgm:pt modelId="{F2995923-A329-48D6-8E71-ED0D8B149002}" type="pres">
      <dgm:prSet presAssocID="{BDE3AD53-D984-4981-A2B6-9978642734CD}" presName="sibTrans" presStyleLbl="sibTrans1D1" presStyleIdx="2" presStyleCnt="3"/>
      <dgm:spPr/>
    </dgm:pt>
  </dgm:ptLst>
  <dgm:cxnLst>
    <dgm:cxn modelId="{6290C305-B79B-4F6D-BD12-6403EAF19852}" type="presOf" srcId="{50B280F7-B64A-48B1-80E1-BD50A7521707}" destId="{C9D58638-28AC-4A16-B660-A3EAD62ACB48}" srcOrd="0" destOrd="3" presId="urn:microsoft.com/office/officeart/2005/8/layout/cycle6"/>
    <dgm:cxn modelId="{6331F51C-5F63-4E85-8044-CB076CA28AFB}" srcId="{F12A0513-5E33-4972-AF28-3BA50441EE84}" destId="{4710BFFA-75D6-4DE9-875A-5B05A6E0EC28}" srcOrd="0" destOrd="0" parTransId="{AFDE35CE-6060-4784-B916-E6821F13770C}" sibTransId="{2C609D81-ED6B-4F58-9D9C-5CB0EEBE64F2}"/>
    <dgm:cxn modelId="{A9DA4D26-0335-4E4E-8CF9-408DBE68AEA2}" srcId="{F12A0513-5E33-4972-AF28-3BA50441EE84}" destId="{A1BCF892-F426-4AAD-BDE7-829CDA80A224}" srcOrd="3" destOrd="0" parTransId="{0B1E2934-F243-41A7-83EC-9F3E8595114C}" sibTransId="{05F1167F-C751-4E1B-83E2-11866A0B4138}"/>
    <dgm:cxn modelId="{43D1B129-74E2-4510-814B-87A121101117}" srcId="{044B0EA4-8AEB-46EF-8AC3-22F6AB2DDACC}" destId="{72AF6710-A600-4694-9F21-265F23AFF29C}" srcOrd="1" destOrd="0" parTransId="{6890CF5C-8D73-4AC9-9806-13C8FBBB69EB}" sibTransId="{496B3A4D-00E6-4ED6-90C0-9F875F8C5876}"/>
    <dgm:cxn modelId="{2CC6582D-7647-44E5-96EF-734177742BF5}" type="presOf" srcId="{044B0EA4-8AEB-46EF-8AC3-22F6AB2DDACC}" destId="{A7F15915-1D07-4005-BED7-3FA5DC60A4A2}" srcOrd="0" destOrd="0" presId="urn:microsoft.com/office/officeart/2005/8/layout/cycle6"/>
    <dgm:cxn modelId="{B08BB634-0600-4856-BF6F-3C7CA0038625}" type="presOf" srcId="{496B3A4D-00E6-4ED6-90C0-9F875F8C5876}" destId="{5A644115-B374-4DA3-AD1A-7343B07BDC40}" srcOrd="0" destOrd="0" presId="urn:microsoft.com/office/officeart/2005/8/layout/cycle6"/>
    <dgm:cxn modelId="{350AF861-BD68-40D1-9F1B-21F2343BE745}" type="presOf" srcId="{EA27E6F2-D5BF-4E77-82CC-9825EB506F54}" destId="{C9D58638-28AC-4A16-B660-A3EAD62ACB48}" srcOrd="0" destOrd="5" presId="urn:microsoft.com/office/officeart/2005/8/layout/cycle6"/>
    <dgm:cxn modelId="{37463865-B0B0-4231-AAB8-23D8C25C6E6C}" srcId="{044B0EA4-8AEB-46EF-8AC3-22F6AB2DDACC}" destId="{F12A0513-5E33-4972-AF28-3BA50441EE84}" srcOrd="2" destOrd="0" parTransId="{7BE5E230-5C4B-4022-999F-CDD085824346}" sibTransId="{BDE3AD53-D984-4981-A2B6-9978642734CD}"/>
    <dgm:cxn modelId="{329F3B68-1ACD-4111-972F-DEC0BDDA504F}" type="presOf" srcId="{7867CD75-EE04-468E-A2A3-A5EC2E2DFAAD}" destId="{C9D58638-28AC-4A16-B660-A3EAD62ACB48}" srcOrd="0" destOrd="2" presId="urn:microsoft.com/office/officeart/2005/8/layout/cycle6"/>
    <dgm:cxn modelId="{4DDBAC4D-AB7F-45F6-9B54-232D8B7FE4A8}" type="presOf" srcId="{AB69ADFF-0C88-42FF-84E3-F6BC192330B4}" destId="{C9D58638-28AC-4A16-B660-A3EAD62ACB48}" srcOrd="0" destOrd="7" presId="urn:microsoft.com/office/officeart/2005/8/layout/cycle6"/>
    <dgm:cxn modelId="{1BFECC70-5B8C-4284-AA0A-FDAC31525495}" type="presOf" srcId="{A1BCF892-F426-4AAD-BDE7-829CDA80A224}" destId="{C9D58638-28AC-4A16-B660-A3EAD62ACB48}" srcOrd="0" destOrd="4" presId="urn:microsoft.com/office/officeart/2005/8/layout/cycle6"/>
    <dgm:cxn modelId="{1F0AB455-0572-43A2-8ABC-7C5751269D43}" type="presOf" srcId="{CA752D7B-0C57-4AF8-B2F6-78245C232D6F}" destId="{80F9C8F7-462C-4419-8B83-D53D5F37A69A}" srcOrd="0" destOrd="0" presId="urn:microsoft.com/office/officeart/2005/8/layout/cycle6"/>
    <dgm:cxn modelId="{882E2D7B-470B-4151-A697-081A39EE81AB}" type="presOf" srcId="{72AF6710-A600-4694-9F21-265F23AFF29C}" destId="{96B7FFAE-A229-4B43-95C7-D0D8AA215C1F}" srcOrd="0" destOrd="0" presId="urn:microsoft.com/office/officeart/2005/8/layout/cycle6"/>
    <dgm:cxn modelId="{B2B4258B-9F8A-4B7A-849B-E8DD826A0FD1}" srcId="{F12A0513-5E33-4972-AF28-3BA50441EE84}" destId="{EA27E6F2-D5BF-4E77-82CC-9825EB506F54}" srcOrd="4" destOrd="0" parTransId="{78E9872B-389A-433E-A962-0A0448E5960C}" sibTransId="{1ACC9368-6D5F-472E-BB96-BEB21CC6265C}"/>
    <dgm:cxn modelId="{6AF43994-7E9A-4CCB-BA9A-C815F7F1CA72}" type="presOf" srcId="{B1E83CDA-4A12-46A4-8CB8-A5D4F3F54697}" destId="{4C93A533-87AC-4A74-9FDA-960DCDE6760E}" srcOrd="0" destOrd="0" presId="urn:microsoft.com/office/officeart/2005/8/layout/cycle6"/>
    <dgm:cxn modelId="{AC29C19C-C0F5-4BA2-A2AC-504CBFA5382C}" srcId="{F12A0513-5E33-4972-AF28-3BA50441EE84}" destId="{50B280F7-B64A-48B1-80E1-BD50A7521707}" srcOrd="2" destOrd="0" parTransId="{0F5EC1B7-BFF2-4767-8944-85DA74FA58D8}" sibTransId="{96A18DBA-EB02-4101-891D-6EEF0B90187D}"/>
    <dgm:cxn modelId="{5A1D889F-59C4-4B05-BFBD-522C9802A5C2}" type="presOf" srcId="{BDE3AD53-D984-4981-A2B6-9978642734CD}" destId="{F2995923-A329-48D6-8E71-ED0D8B149002}" srcOrd="0" destOrd="0" presId="urn:microsoft.com/office/officeart/2005/8/layout/cycle6"/>
    <dgm:cxn modelId="{F7D4ACA2-7446-4036-A664-D8B2276E96D1}" type="presOf" srcId="{F12A0513-5E33-4972-AF28-3BA50441EE84}" destId="{C9D58638-28AC-4A16-B660-A3EAD62ACB48}" srcOrd="0" destOrd="0" presId="urn:microsoft.com/office/officeart/2005/8/layout/cycle6"/>
    <dgm:cxn modelId="{1644D8B8-7952-43AF-A50B-574E180F13A1}" srcId="{F12A0513-5E33-4972-AF28-3BA50441EE84}" destId="{47F4777E-C032-4FDE-A390-4F8058DC5FB7}" srcOrd="5" destOrd="0" parTransId="{BF654478-D192-40B5-8447-CDEA4411A9F0}" sibTransId="{FCF69D20-B512-4D37-9DAC-F3E0A4D0DA33}"/>
    <dgm:cxn modelId="{91477CC7-7C5E-4494-A12D-B74169781872}" type="presOf" srcId="{4710BFFA-75D6-4DE9-875A-5B05A6E0EC28}" destId="{C9D58638-28AC-4A16-B660-A3EAD62ACB48}" srcOrd="0" destOrd="1" presId="urn:microsoft.com/office/officeart/2005/8/layout/cycle6"/>
    <dgm:cxn modelId="{9507CBE4-DB45-4140-A185-F5ED7A5E7A7E}" type="presOf" srcId="{47F4777E-C032-4FDE-A390-4F8058DC5FB7}" destId="{C9D58638-28AC-4A16-B660-A3EAD62ACB48}" srcOrd="0" destOrd="6" presId="urn:microsoft.com/office/officeart/2005/8/layout/cycle6"/>
    <dgm:cxn modelId="{049868EE-CC8A-4AA4-8F4F-C348D30DAAC0}" srcId="{F12A0513-5E33-4972-AF28-3BA50441EE84}" destId="{7867CD75-EE04-468E-A2A3-A5EC2E2DFAAD}" srcOrd="1" destOrd="0" parTransId="{9AA3656D-EE00-4459-8486-97782BF67AA1}" sibTransId="{C40495BE-E741-4912-A90E-1698287E1A81}"/>
    <dgm:cxn modelId="{CD194BF3-D51A-4C6B-818B-0A4ADC403055}" srcId="{044B0EA4-8AEB-46EF-8AC3-22F6AB2DDACC}" destId="{B1E83CDA-4A12-46A4-8CB8-A5D4F3F54697}" srcOrd="0" destOrd="0" parTransId="{5C55AD30-86A2-48C0-9D99-415911DACB1B}" sibTransId="{CA752D7B-0C57-4AF8-B2F6-78245C232D6F}"/>
    <dgm:cxn modelId="{9ED657FA-533F-4E80-BD17-7BA96CB02516}" srcId="{F12A0513-5E33-4972-AF28-3BA50441EE84}" destId="{AB69ADFF-0C88-42FF-84E3-F6BC192330B4}" srcOrd="6" destOrd="0" parTransId="{3A961A55-EAF6-4959-A706-4AB2FD08B4B6}" sibTransId="{58AE518B-CE2E-4BE5-8CA9-036CCFACD370}"/>
    <dgm:cxn modelId="{C1CF95E7-C654-4C7A-818B-F22EC6B37D14}" type="presParOf" srcId="{A7F15915-1D07-4005-BED7-3FA5DC60A4A2}" destId="{4C93A533-87AC-4A74-9FDA-960DCDE6760E}" srcOrd="0" destOrd="0" presId="urn:microsoft.com/office/officeart/2005/8/layout/cycle6"/>
    <dgm:cxn modelId="{04A7C7BC-DA66-42B5-83DC-B067D2B8BBB2}" type="presParOf" srcId="{A7F15915-1D07-4005-BED7-3FA5DC60A4A2}" destId="{EFEDA378-58AD-4911-A921-4F1AC7073444}" srcOrd="1" destOrd="0" presId="urn:microsoft.com/office/officeart/2005/8/layout/cycle6"/>
    <dgm:cxn modelId="{2E83E63D-2A8F-4964-A415-F055829BEEBA}" type="presParOf" srcId="{A7F15915-1D07-4005-BED7-3FA5DC60A4A2}" destId="{80F9C8F7-462C-4419-8B83-D53D5F37A69A}" srcOrd="2" destOrd="0" presId="urn:microsoft.com/office/officeart/2005/8/layout/cycle6"/>
    <dgm:cxn modelId="{F3E85495-8784-4443-9099-C22238C0F6A9}" type="presParOf" srcId="{A7F15915-1D07-4005-BED7-3FA5DC60A4A2}" destId="{96B7FFAE-A229-4B43-95C7-D0D8AA215C1F}" srcOrd="3" destOrd="0" presId="urn:microsoft.com/office/officeart/2005/8/layout/cycle6"/>
    <dgm:cxn modelId="{B3E94B85-5A2A-4CB0-9962-4044D052A35B}" type="presParOf" srcId="{A7F15915-1D07-4005-BED7-3FA5DC60A4A2}" destId="{20CF89E7-CCCE-4670-9B42-59228C63831E}" srcOrd="4" destOrd="0" presId="urn:microsoft.com/office/officeart/2005/8/layout/cycle6"/>
    <dgm:cxn modelId="{5F7B258B-4196-4084-9B92-822B229A2F4B}" type="presParOf" srcId="{A7F15915-1D07-4005-BED7-3FA5DC60A4A2}" destId="{5A644115-B374-4DA3-AD1A-7343B07BDC40}" srcOrd="5" destOrd="0" presId="urn:microsoft.com/office/officeart/2005/8/layout/cycle6"/>
    <dgm:cxn modelId="{E3481D37-0C51-4B9B-9064-8A4211809197}" type="presParOf" srcId="{A7F15915-1D07-4005-BED7-3FA5DC60A4A2}" destId="{C9D58638-28AC-4A16-B660-A3EAD62ACB48}" srcOrd="6" destOrd="0" presId="urn:microsoft.com/office/officeart/2005/8/layout/cycle6"/>
    <dgm:cxn modelId="{A3A6988A-5D55-40BB-9F83-AD159502F931}" type="presParOf" srcId="{A7F15915-1D07-4005-BED7-3FA5DC60A4A2}" destId="{FCE37327-7AC4-4924-A566-1E36EF977B71}" srcOrd="7" destOrd="0" presId="urn:microsoft.com/office/officeart/2005/8/layout/cycle6"/>
    <dgm:cxn modelId="{C564228E-9A4C-4ACE-AF42-826465ECC0ED}" type="presParOf" srcId="{A7F15915-1D07-4005-BED7-3FA5DC60A4A2}" destId="{F2995923-A329-48D6-8E71-ED0D8B149002}" srcOrd="8" destOrd="0" presId="urn:microsoft.com/office/officeart/2005/8/layout/cycle6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0ED8DBB-8494-4D3A-8BE6-4A292734E7C5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709FE7B5-8662-4E9E-96B2-A9BC036F2C8D}">
      <dgm:prSet custT="1">
        <dgm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n-US" sz="1400" b="1"/>
            <a:t>Eligible Participants</a:t>
          </a:r>
          <a:endParaRPr lang="en-US" sz="1400"/>
        </a:p>
      </dgm:t>
    </dgm:pt>
    <dgm:pt modelId="{FD5FB886-9929-4081-A335-7A0D67F536BC}" type="parTrans" cxnId="{D25816C9-44CF-4D06-958A-25A202A4F388}">
      <dgm:prSet/>
      <dgm:spPr/>
      <dgm:t>
        <a:bodyPr/>
        <a:lstStyle/>
        <a:p>
          <a:endParaRPr lang="en-US" sz="1400"/>
        </a:p>
      </dgm:t>
    </dgm:pt>
    <dgm:pt modelId="{5BDA4F32-3525-45BC-B231-35C000251B57}" type="sibTrans" cxnId="{D25816C9-44CF-4D06-958A-25A202A4F388}">
      <dgm:prSet/>
      <dgm:spPr/>
      <dgm:t>
        <a:bodyPr/>
        <a:lstStyle/>
        <a:p>
          <a:endParaRPr lang="en-US" sz="1400"/>
        </a:p>
      </dgm:t>
    </dgm:pt>
    <dgm:pt modelId="{4E098C4F-88AA-4E16-B550-B713CC03E95E}">
      <dgm:prSet custT="1">
        <dgm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n-US" sz="1400"/>
            <a:t>Patients who:</a:t>
          </a:r>
        </a:p>
      </dgm:t>
    </dgm:pt>
    <dgm:pt modelId="{9D42E8CF-FF66-492E-B536-D63C62B69CAF}" type="parTrans" cxnId="{D80976DB-7F4E-447A-A0D7-A8DCBD6BFF73}">
      <dgm:prSet/>
      <dgm:spPr/>
      <dgm:t>
        <a:bodyPr/>
        <a:lstStyle/>
        <a:p>
          <a:endParaRPr lang="en-US" sz="1400"/>
        </a:p>
      </dgm:t>
    </dgm:pt>
    <dgm:pt modelId="{6D72FA86-D892-4A28-80AB-CA30F583A83F}" type="sibTrans" cxnId="{D80976DB-7F4E-447A-A0D7-A8DCBD6BFF73}">
      <dgm:prSet/>
      <dgm:spPr/>
      <dgm:t>
        <a:bodyPr/>
        <a:lstStyle/>
        <a:p>
          <a:endParaRPr lang="en-US" sz="1400"/>
        </a:p>
      </dgm:t>
    </dgm:pt>
    <dgm:pt modelId="{3C94430E-8906-4EC3-B732-D5A3FE8A1C0E}">
      <dgm:prSet custT="1"/>
      <dgm:spPr>
        <a:ln>
          <a:solidFill>
            <a:schemeClr val="tx1"/>
          </a:solidFill>
        </a:ln>
      </dgm:spPr>
      <dgm:t>
        <a:bodyPr/>
        <a:lstStyle/>
        <a:p>
          <a:r>
            <a:rPr lang="en-US" sz="1400"/>
            <a:t>Have Traditional Medicare</a:t>
          </a:r>
        </a:p>
      </dgm:t>
    </dgm:pt>
    <dgm:pt modelId="{F2D0ABD5-9DBE-4611-B13D-3714933132C1}" type="parTrans" cxnId="{73AD3015-F31A-4561-829D-4D4EAF072CD4}">
      <dgm:prSet/>
      <dgm:spPr/>
      <dgm:t>
        <a:bodyPr/>
        <a:lstStyle/>
        <a:p>
          <a:endParaRPr lang="en-US" sz="1400"/>
        </a:p>
      </dgm:t>
    </dgm:pt>
    <dgm:pt modelId="{162D3DB9-4A72-4D70-AE63-A2F7FC2AEEA1}" type="sibTrans" cxnId="{73AD3015-F31A-4561-829D-4D4EAF072CD4}">
      <dgm:prSet/>
      <dgm:spPr/>
      <dgm:t>
        <a:bodyPr/>
        <a:lstStyle/>
        <a:p>
          <a:endParaRPr lang="en-US" sz="1400"/>
        </a:p>
      </dgm:t>
    </dgm:pt>
    <dgm:pt modelId="{010C5E30-BCD0-4EB7-A9B2-3215795A350E}">
      <dgm:prSet custT="1"/>
      <dgm:spPr>
        <a:ln>
          <a:solidFill>
            <a:schemeClr val="tx1"/>
          </a:solidFill>
        </a:ln>
      </dgm:spPr>
      <dgm:t>
        <a:bodyPr/>
        <a:lstStyle/>
        <a:p>
          <a:r>
            <a:rPr lang="en-US" sz="1400"/>
            <a:t>Have a dementia diagnosis (or suspected dementia pending clinical screening)</a:t>
          </a:r>
        </a:p>
      </dgm:t>
    </dgm:pt>
    <dgm:pt modelId="{E55C99C1-D7B1-4F5E-83B4-A8CDB28601EB}" type="parTrans" cxnId="{1D6BC940-3BDA-43DE-BDF0-24D37C827DB5}">
      <dgm:prSet/>
      <dgm:spPr/>
      <dgm:t>
        <a:bodyPr/>
        <a:lstStyle/>
        <a:p>
          <a:endParaRPr lang="en-US" sz="1400"/>
        </a:p>
      </dgm:t>
    </dgm:pt>
    <dgm:pt modelId="{CD243E8C-089C-4862-AD3A-6A02E9D8C931}" type="sibTrans" cxnId="{1D6BC940-3BDA-43DE-BDF0-24D37C827DB5}">
      <dgm:prSet/>
      <dgm:spPr/>
      <dgm:t>
        <a:bodyPr/>
        <a:lstStyle/>
        <a:p>
          <a:endParaRPr lang="en-US" sz="1400"/>
        </a:p>
      </dgm:t>
    </dgm:pt>
    <dgm:pt modelId="{4E86B97A-AAF7-4D8B-872A-B30A590CFC67}">
      <dgm:prSet custT="1"/>
      <dgm:spPr>
        <a:ln>
          <a:solidFill>
            <a:schemeClr val="tx1"/>
          </a:solidFill>
        </a:ln>
      </dgm:spPr>
      <dgm:t>
        <a:bodyPr/>
        <a:lstStyle/>
        <a:p>
          <a:r>
            <a:rPr lang="en-US" sz="1400"/>
            <a:t>Live in the community (not in a nursing home)</a:t>
          </a:r>
        </a:p>
      </dgm:t>
    </dgm:pt>
    <dgm:pt modelId="{47B0BC67-0DA8-4B6A-B941-1D2A866F0F23}" type="parTrans" cxnId="{2BD7CDA8-0C8A-475F-B558-A8E1C3951A51}">
      <dgm:prSet/>
      <dgm:spPr/>
      <dgm:t>
        <a:bodyPr/>
        <a:lstStyle/>
        <a:p>
          <a:endParaRPr lang="en-US" sz="1400"/>
        </a:p>
      </dgm:t>
    </dgm:pt>
    <dgm:pt modelId="{9D44AA20-5407-47CB-ABE6-B434A66F7DB5}" type="sibTrans" cxnId="{2BD7CDA8-0C8A-475F-B558-A8E1C3951A51}">
      <dgm:prSet/>
      <dgm:spPr/>
      <dgm:t>
        <a:bodyPr/>
        <a:lstStyle/>
        <a:p>
          <a:endParaRPr lang="en-US" sz="1400"/>
        </a:p>
      </dgm:t>
    </dgm:pt>
    <dgm:pt modelId="{95E8519C-A015-4129-957C-C3828A6DAE84}">
      <dgm:prSet custT="1"/>
      <dgm:spPr>
        <a:ln>
          <a:solidFill>
            <a:schemeClr val="tx1"/>
          </a:solidFill>
        </a:ln>
      </dgm:spPr>
      <dgm:t>
        <a:bodyPr/>
        <a:lstStyle/>
        <a:p>
          <a:r>
            <a:rPr lang="en-US" sz="1400"/>
            <a:t>May enroll with or without a caregiver</a:t>
          </a:r>
        </a:p>
      </dgm:t>
    </dgm:pt>
    <dgm:pt modelId="{FE8E144B-9D3E-4B1C-9BC6-493DEC79D376}" type="parTrans" cxnId="{4A9753D7-E5D4-4EE1-B1E8-49A3BC89AE8D}">
      <dgm:prSet/>
      <dgm:spPr/>
      <dgm:t>
        <a:bodyPr/>
        <a:lstStyle/>
        <a:p>
          <a:endParaRPr lang="en-US" sz="1400"/>
        </a:p>
      </dgm:t>
    </dgm:pt>
    <dgm:pt modelId="{6AA9644A-826B-4D8B-8AD3-25049BAC4EA0}" type="sibTrans" cxnId="{4A9753D7-E5D4-4EE1-B1E8-49A3BC89AE8D}">
      <dgm:prSet/>
      <dgm:spPr/>
      <dgm:t>
        <a:bodyPr/>
        <a:lstStyle/>
        <a:p>
          <a:endParaRPr lang="en-US" sz="1400"/>
        </a:p>
      </dgm:t>
    </dgm:pt>
    <dgm:pt modelId="{366512F7-BF71-4A79-A8FC-0367D5787A23}">
      <dgm:prSet custT="1">
        <dgm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n-US" sz="1400" b="1"/>
            <a:t>Referral Process</a:t>
          </a:r>
          <a:endParaRPr lang="en-US" sz="1400"/>
        </a:p>
      </dgm:t>
    </dgm:pt>
    <dgm:pt modelId="{689D4137-D9ED-428E-90B6-6468DA8FD958}" type="parTrans" cxnId="{CAA1E355-EC60-41A3-9015-3C601E32F90A}">
      <dgm:prSet/>
      <dgm:spPr/>
      <dgm:t>
        <a:bodyPr/>
        <a:lstStyle/>
        <a:p>
          <a:endParaRPr lang="en-US" sz="1400"/>
        </a:p>
      </dgm:t>
    </dgm:pt>
    <dgm:pt modelId="{EC25DEBA-8476-44C2-925D-75B80C2CAE3F}" type="sibTrans" cxnId="{CAA1E355-EC60-41A3-9015-3C601E32F90A}">
      <dgm:prSet/>
      <dgm:spPr/>
      <dgm:t>
        <a:bodyPr/>
        <a:lstStyle/>
        <a:p>
          <a:endParaRPr lang="en-US" sz="1400"/>
        </a:p>
      </dgm:t>
    </dgm:pt>
    <dgm:pt modelId="{B45CD258-1DAD-4F2D-9EE2-39260D6C10A7}">
      <dgm:prSet custT="1"/>
      <dgm:spPr>
        <a:ln>
          <a:solidFill>
            <a:schemeClr val="tx1"/>
          </a:solidFill>
        </a:ln>
      </dgm:spPr>
      <dgm:t>
        <a:bodyPr/>
        <a:lstStyle/>
        <a:p>
          <a:r>
            <a:rPr lang="en-US" sz="1400"/>
            <a:t>Referral received</a:t>
          </a:r>
        </a:p>
      </dgm:t>
    </dgm:pt>
    <dgm:pt modelId="{5E5CCA59-51A7-4615-A82B-E1ACC93EFA43}" type="parTrans" cxnId="{44BE6093-A29F-4888-AEF7-A21CDBA2191B}">
      <dgm:prSet/>
      <dgm:spPr/>
      <dgm:t>
        <a:bodyPr/>
        <a:lstStyle/>
        <a:p>
          <a:endParaRPr lang="en-US" sz="1400"/>
        </a:p>
      </dgm:t>
    </dgm:pt>
    <dgm:pt modelId="{272C287B-3893-4C8C-9C00-E8C073A428A4}" type="sibTrans" cxnId="{44BE6093-A29F-4888-AEF7-A21CDBA2191B}">
      <dgm:prSet/>
      <dgm:spPr/>
      <dgm:t>
        <a:bodyPr/>
        <a:lstStyle/>
        <a:p>
          <a:endParaRPr lang="en-US" sz="1400"/>
        </a:p>
      </dgm:t>
    </dgm:pt>
    <dgm:pt modelId="{9CAE6925-329D-46A4-8A6C-229DBB215F1B}">
      <dgm:prSet custT="1"/>
      <dgm:spPr>
        <a:ln>
          <a:solidFill>
            <a:schemeClr val="tx1"/>
          </a:solidFill>
        </a:ln>
      </dgm:spPr>
      <dgm:t>
        <a:bodyPr/>
        <a:lstStyle/>
        <a:p>
          <a:r>
            <a:rPr lang="en-US" sz="1400"/>
            <a:t>Eligibility screening</a:t>
          </a:r>
        </a:p>
      </dgm:t>
    </dgm:pt>
    <dgm:pt modelId="{FA4113D7-6EF1-4073-8410-0A0E3281B460}" type="parTrans" cxnId="{2F00F715-0008-4DD0-852D-AF45241819A5}">
      <dgm:prSet/>
      <dgm:spPr/>
      <dgm:t>
        <a:bodyPr/>
        <a:lstStyle/>
        <a:p>
          <a:endParaRPr lang="en-US" sz="1400"/>
        </a:p>
      </dgm:t>
    </dgm:pt>
    <dgm:pt modelId="{B762B67B-4447-46D6-A1A9-164557867A95}" type="sibTrans" cxnId="{2F00F715-0008-4DD0-852D-AF45241819A5}">
      <dgm:prSet/>
      <dgm:spPr/>
      <dgm:t>
        <a:bodyPr/>
        <a:lstStyle/>
        <a:p>
          <a:endParaRPr lang="en-US" sz="1400"/>
        </a:p>
      </dgm:t>
    </dgm:pt>
    <dgm:pt modelId="{A34FEF10-C420-479D-BA03-87685E09C201}">
      <dgm:prSet custT="1"/>
      <dgm:spPr>
        <a:ln>
          <a:solidFill>
            <a:schemeClr val="tx1"/>
          </a:solidFill>
        </a:ln>
      </dgm:spPr>
      <dgm:t>
        <a:bodyPr/>
        <a:lstStyle/>
        <a:p>
          <a:r>
            <a:rPr lang="en-US" sz="1400"/>
            <a:t>Clinical assessment (if needed)</a:t>
          </a:r>
        </a:p>
      </dgm:t>
    </dgm:pt>
    <dgm:pt modelId="{FA55F742-15FB-4F9B-842F-CB74083329AE}" type="parTrans" cxnId="{2AA52C3B-FA6E-4661-BB13-AEE9FD0646FC}">
      <dgm:prSet/>
      <dgm:spPr/>
      <dgm:t>
        <a:bodyPr/>
        <a:lstStyle/>
        <a:p>
          <a:endParaRPr lang="en-US" sz="1400"/>
        </a:p>
      </dgm:t>
    </dgm:pt>
    <dgm:pt modelId="{946026B4-8FED-44E6-A982-DFE7632BD6FC}" type="sibTrans" cxnId="{2AA52C3B-FA6E-4661-BB13-AEE9FD0646FC}">
      <dgm:prSet/>
      <dgm:spPr/>
      <dgm:t>
        <a:bodyPr/>
        <a:lstStyle/>
        <a:p>
          <a:endParaRPr lang="en-US" sz="1400"/>
        </a:p>
      </dgm:t>
    </dgm:pt>
    <dgm:pt modelId="{2D3EE2C5-A3DC-451D-A795-1C8D96C10545}">
      <dgm:prSet custT="1"/>
      <dgm:spPr>
        <a:ln>
          <a:solidFill>
            <a:schemeClr val="tx1"/>
          </a:solidFill>
        </a:ln>
      </dgm:spPr>
      <dgm:t>
        <a:bodyPr/>
        <a:lstStyle/>
        <a:p>
          <a:r>
            <a:rPr lang="en-US" sz="1400"/>
            <a:t>Community Health Worker assigned</a:t>
          </a:r>
        </a:p>
      </dgm:t>
    </dgm:pt>
    <dgm:pt modelId="{D20A0F35-7C8F-4E0F-AF50-FB916CEABBA2}" type="parTrans" cxnId="{B09D30D2-6D39-45B9-8318-18894E81BFF8}">
      <dgm:prSet/>
      <dgm:spPr/>
      <dgm:t>
        <a:bodyPr/>
        <a:lstStyle/>
        <a:p>
          <a:endParaRPr lang="en-US" sz="1400"/>
        </a:p>
      </dgm:t>
    </dgm:pt>
    <dgm:pt modelId="{4D319B71-EF94-49D0-AD0C-21D0B221DA77}" type="sibTrans" cxnId="{B09D30D2-6D39-45B9-8318-18894E81BFF8}">
      <dgm:prSet/>
      <dgm:spPr/>
      <dgm:t>
        <a:bodyPr/>
        <a:lstStyle/>
        <a:p>
          <a:endParaRPr lang="en-US" sz="1400"/>
        </a:p>
      </dgm:t>
    </dgm:pt>
    <dgm:pt modelId="{711D6E39-191E-474F-89BD-A3545E670C94}">
      <dgm:prSet custT="1"/>
      <dgm:spPr>
        <a:ln>
          <a:solidFill>
            <a:schemeClr val="tx1"/>
          </a:solidFill>
        </a:ln>
      </dgm:spPr>
      <dgm:t>
        <a:bodyPr/>
        <a:lstStyle/>
        <a:p>
          <a:r>
            <a:rPr lang="en-US" sz="1400" dirty="0"/>
            <a:t>Comprehensive assessment</a:t>
          </a:r>
        </a:p>
      </dgm:t>
    </dgm:pt>
    <dgm:pt modelId="{AF7FB5F7-E96D-4E85-90AF-7F4C9216250C}" type="parTrans" cxnId="{425CE641-C790-45DB-B0A5-58F62D62590C}">
      <dgm:prSet/>
      <dgm:spPr/>
      <dgm:t>
        <a:bodyPr/>
        <a:lstStyle/>
        <a:p>
          <a:endParaRPr lang="en-US" sz="1400"/>
        </a:p>
      </dgm:t>
    </dgm:pt>
    <dgm:pt modelId="{1418C044-747B-4F4B-A38A-90E9136879B9}" type="sibTrans" cxnId="{425CE641-C790-45DB-B0A5-58F62D62590C}">
      <dgm:prSet/>
      <dgm:spPr/>
      <dgm:t>
        <a:bodyPr/>
        <a:lstStyle/>
        <a:p>
          <a:endParaRPr lang="en-US" sz="1400"/>
        </a:p>
      </dgm:t>
    </dgm:pt>
    <dgm:pt modelId="{0D66E1FD-8CDA-4297-8A45-A3E816BB372F}">
      <dgm:prSet custT="1"/>
      <dgm:spPr>
        <a:ln>
          <a:solidFill>
            <a:schemeClr val="tx1"/>
          </a:solidFill>
        </a:ln>
      </dgm:spPr>
      <dgm:t>
        <a:bodyPr/>
        <a:lstStyle/>
        <a:p>
          <a:r>
            <a:rPr lang="en-US" sz="1400"/>
            <a:t>Individualized care plan</a:t>
          </a:r>
        </a:p>
      </dgm:t>
    </dgm:pt>
    <dgm:pt modelId="{E6E6270E-AC1B-4EF8-A250-8C497A47D323}" type="parTrans" cxnId="{6D9B7F5D-870A-4B02-B596-412EA859B9D8}">
      <dgm:prSet/>
      <dgm:spPr/>
      <dgm:t>
        <a:bodyPr/>
        <a:lstStyle/>
        <a:p>
          <a:endParaRPr lang="en-US" sz="1400"/>
        </a:p>
      </dgm:t>
    </dgm:pt>
    <dgm:pt modelId="{3FB0AF85-51C9-406F-A755-CAF93BDE5335}" type="sibTrans" cxnId="{6D9B7F5D-870A-4B02-B596-412EA859B9D8}">
      <dgm:prSet/>
      <dgm:spPr/>
      <dgm:t>
        <a:bodyPr/>
        <a:lstStyle/>
        <a:p>
          <a:endParaRPr lang="en-US" sz="1400"/>
        </a:p>
      </dgm:t>
    </dgm:pt>
    <dgm:pt modelId="{EB2E1CCA-D668-499F-802A-83E4BC009838}">
      <dgm:prSet custT="1"/>
      <dgm:spPr>
        <a:ln>
          <a:solidFill>
            <a:schemeClr val="tx1"/>
          </a:solidFill>
        </a:ln>
      </dgm:spPr>
      <dgm:t>
        <a:bodyPr/>
        <a:lstStyle/>
        <a:p>
          <a:r>
            <a:rPr lang="en-US" sz="1400"/>
            <a:t>Care navigation, caregiver support &amp; respite coordination</a:t>
          </a:r>
        </a:p>
      </dgm:t>
    </dgm:pt>
    <dgm:pt modelId="{DD2B886E-88D8-4276-B1A1-5AF644CB818A}" type="parTrans" cxnId="{CFDED7E5-4611-4261-9771-5A795912DA6F}">
      <dgm:prSet/>
      <dgm:spPr/>
      <dgm:t>
        <a:bodyPr/>
        <a:lstStyle/>
        <a:p>
          <a:endParaRPr lang="en-US" sz="1400"/>
        </a:p>
      </dgm:t>
    </dgm:pt>
    <dgm:pt modelId="{4D85DAE4-16DA-4AA4-A731-3182B7850E7B}" type="sibTrans" cxnId="{CFDED7E5-4611-4261-9771-5A795912DA6F}">
      <dgm:prSet/>
      <dgm:spPr/>
      <dgm:t>
        <a:bodyPr/>
        <a:lstStyle/>
        <a:p>
          <a:endParaRPr lang="en-US" sz="1400"/>
        </a:p>
      </dgm:t>
    </dgm:pt>
    <dgm:pt modelId="{97740E89-6B6F-4E91-AC21-7D1AF0495193}">
      <dgm:prSet custT="1"/>
      <dgm:spPr>
        <a:ln>
          <a:solidFill>
            <a:schemeClr val="tx1"/>
          </a:solidFill>
        </a:ln>
      </dgm:spPr>
      <dgm:t>
        <a:bodyPr/>
        <a:lstStyle/>
        <a:p>
          <a:r>
            <a:rPr lang="en-US" sz="1400"/>
            <a:t>Ongoing follow-up and provider communication</a:t>
          </a:r>
        </a:p>
      </dgm:t>
    </dgm:pt>
    <dgm:pt modelId="{31702391-74C5-44B8-BE59-2748094E5D61}" type="parTrans" cxnId="{39450E6A-3AD4-4332-B6AF-480A702403A3}">
      <dgm:prSet/>
      <dgm:spPr/>
      <dgm:t>
        <a:bodyPr/>
        <a:lstStyle/>
        <a:p>
          <a:endParaRPr lang="en-US" sz="1400"/>
        </a:p>
      </dgm:t>
    </dgm:pt>
    <dgm:pt modelId="{F4DFDBA0-2705-4A59-B2EC-BDF756DF24CB}" type="sibTrans" cxnId="{39450E6A-3AD4-4332-B6AF-480A702403A3}">
      <dgm:prSet/>
      <dgm:spPr/>
      <dgm:t>
        <a:bodyPr/>
        <a:lstStyle/>
        <a:p>
          <a:endParaRPr lang="en-US" sz="1400"/>
        </a:p>
      </dgm:t>
    </dgm:pt>
    <dgm:pt modelId="{05D8066F-F4BA-4AD5-8E98-5CA8E2B92D3A}" type="pres">
      <dgm:prSet presAssocID="{10ED8DBB-8494-4D3A-8BE6-4A292734E7C5}" presName="linear" presStyleCnt="0">
        <dgm:presLayoutVars>
          <dgm:dir/>
          <dgm:animLvl val="lvl"/>
          <dgm:resizeHandles val="exact"/>
        </dgm:presLayoutVars>
      </dgm:prSet>
      <dgm:spPr/>
    </dgm:pt>
    <dgm:pt modelId="{48F1D259-6216-4883-8BED-0FB11CB24D00}" type="pres">
      <dgm:prSet presAssocID="{709FE7B5-8662-4E9E-96B2-A9BC036F2C8D}" presName="parentLin" presStyleCnt="0"/>
      <dgm:spPr/>
    </dgm:pt>
    <dgm:pt modelId="{94CAE6D6-AAA0-4DAF-AADA-1CFCD39BB457}" type="pres">
      <dgm:prSet presAssocID="{709FE7B5-8662-4E9E-96B2-A9BC036F2C8D}" presName="parentLeftMargin" presStyleLbl="node1" presStyleIdx="0" presStyleCnt="3"/>
      <dgm:spPr/>
    </dgm:pt>
    <dgm:pt modelId="{B72A290B-16C4-4356-A0AE-16D32135C458}" type="pres">
      <dgm:prSet presAssocID="{709FE7B5-8662-4E9E-96B2-A9BC036F2C8D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2F00E23D-4049-4979-9D09-EDB0C4B90990}" type="pres">
      <dgm:prSet presAssocID="{709FE7B5-8662-4E9E-96B2-A9BC036F2C8D}" presName="negativeSpace" presStyleCnt="0"/>
      <dgm:spPr/>
    </dgm:pt>
    <dgm:pt modelId="{E98D7C7F-2D48-4C81-87D0-3A2947CC4B30}" type="pres">
      <dgm:prSet presAssocID="{709FE7B5-8662-4E9E-96B2-A9BC036F2C8D}" presName="childText" presStyleLbl="conFgAcc1" presStyleIdx="0" presStyleCnt="3">
        <dgm:presLayoutVars>
          <dgm:bulletEnabled val="1"/>
        </dgm:presLayoutVars>
      </dgm:prSet>
      <dgm:spPr>
        <a:ln>
          <a:solidFill>
            <a:schemeClr val="tx1"/>
          </a:solidFill>
        </a:ln>
      </dgm:spPr>
    </dgm:pt>
    <dgm:pt modelId="{3AA39F25-77DA-40BA-8E51-E028ED80683B}" type="pres">
      <dgm:prSet presAssocID="{5BDA4F32-3525-45BC-B231-35C000251B57}" presName="spaceBetweenRectangles" presStyleCnt="0"/>
      <dgm:spPr/>
    </dgm:pt>
    <dgm:pt modelId="{4305531D-AFB9-42A9-A672-4CDF4BF911FE}" type="pres">
      <dgm:prSet presAssocID="{4E098C4F-88AA-4E16-B550-B713CC03E95E}" presName="parentLin" presStyleCnt="0"/>
      <dgm:spPr/>
    </dgm:pt>
    <dgm:pt modelId="{C2550B5F-6694-46D4-9DDA-7DBFDF8C1EFE}" type="pres">
      <dgm:prSet presAssocID="{4E098C4F-88AA-4E16-B550-B713CC03E95E}" presName="parentLeftMargin" presStyleLbl="node1" presStyleIdx="0" presStyleCnt="3"/>
      <dgm:spPr/>
    </dgm:pt>
    <dgm:pt modelId="{B64E5D5C-E5B7-4006-B041-721C0666E069}" type="pres">
      <dgm:prSet presAssocID="{4E098C4F-88AA-4E16-B550-B713CC03E95E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5ECD4CF7-5A78-41F8-972A-E76C17E7B91D}" type="pres">
      <dgm:prSet presAssocID="{4E098C4F-88AA-4E16-B550-B713CC03E95E}" presName="negativeSpace" presStyleCnt="0"/>
      <dgm:spPr/>
    </dgm:pt>
    <dgm:pt modelId="{B6FD00ED-C394-4DE6-9EBC-935370F696A1}" type="pres">
      <dgm:prSet presAssocID="{4E098C4F-88AA-4E16-B550-B713CC03E95E}" presName="childText" presStyleLbl="conFgAcc1" presStyleIdx="1" presStyleCnt="3">
        <dgm:presLayoutVars>
          <dgm:bulletEnabled val="1"/>
        </dgm:presLayoutVars>
      </dgm:prSet>
      <dgm:spPr/>
    </dgm:pt>
    <dgm:pt modelId="{EB3C7A1A-7110-4649-99A2-0BBE73273124}" type="pres">
      <dgm:prSet presAssocID="{6D72FA86-D892-4A28-80AB-CA30F583A83F}" presName="spaceBetweenRectangles" presStyleCnt="0"/>
      <dgm:spPr/>
    </dgm:pt>
    <dgm:pt modelId="{0AB3AFF4-1878-40DF-88E5-9B10528045D8}" type="pres">
      <dgm:prSet presAssocID="{366512F7-BF71-4A79-A8FC-0367D5787A23}" presName="parentLin" presStyleCnt="0"/>
      <dgm:spPr/>
    </dgm:pt>
    <dgm:pt modelId="{4DE3F0DA-A346-4F8C-B438-CDAAA12BE95D}" type="pres">
      <dgm:prSet presAssocID="{366512F7-BF71-4A79-A8FC-0367D5787A23}" presName="parentLeftMargin" presStyleLbl="node1" presStyleIdx="1" presStyleCnt="3"/>
      <dgm:spPr/>
    </dgm:pt>
    <dgm:pt modelId="{2A1315A2-7D16-448B-AA18-6CAC49DEFD48}" type="pres">
      <dgm:prSet presAssocID="{366512F7-BF71-4A79-A8FC-0367D5787A23}" presName="parentText" presStyleLbl="node1" presStyleIdx="2" presStyleCnt="3">
        <dgm:presLayoutVars>
          <dgm:chMax val="0"/>
          <dgm:bulletEnabled val="1"/>
        </dgm:presLayoutVars>
      </dgm:prSet>
      <dgm:spPr/>
    </dgm:pt>
    <dgm:pt modelId="{0DE5B564-76CD-4A44-9D7F-3FC54F8848BD}" type="pres">
      <dgm:prSet presAssocID="{366512F7-BF71-4A79-A8FC-0367D5787A23}" presName="negativeSpace" presStyleCnt="0"/>
      <dgm:spPr/>
    </dgm:pt>
    <dgm:pt modelId="{E0CBFDEB-5B14-4243-A21C-A5AE3EE1F4BE}" type="pres">
      <dgm:prSet presAssocID="{366512F7-BF71-4A79-A8FC-0367D5787A23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73AD3015-F31A-4561-829D-4D4EAF072CD4}" srcId="{4E098C4F-88AA-4E16-B550-B713CC03E95E}" destId="{3C94430E-8906-4EC3-B732-D5A3FE8A1C0E}" srcOrd="0" destOrd="0" parTransId="{F2D0ABD5-9DBE-4611-B13D-3714933132C1}" sibTransId="{162D3DB9-4A72-4D70-AE63-A2F7FC2AEEA1}"/>
    <dgm:cxn modelId="{2F00F715-0008-4DD0-852D-AF45241819A5}" srcId="{366512F7-BF71-4A79-A8FC-0367D5787A23}" destId="{9CAE6925-329D-46A4-8A6C-229DBB215F1B}" srcOrd="1" destOrd="0" parTransId="{FA4113D7-6EF1-4073-8410-0A0E3281B460}" sibTransId="{B762B67B-4447-46D6-A1A9-164557867A95}"/>
    <dgm:cxn modelId="{9164D119-2F75-462B-8C8E-F5AC3881682B}" type="presOf" srcId="{10ED8DBB-8494-4D3A-8BE6-4A292734E7C5}" destId="{05D8066F-F4BA-4AD5-8E98-5CA8E2B92D3A}" srcOrd="0" destOrd="0" presId="urn:microsoft.com/office/officeart/2005/8/layout/list1"/>
    <dgm:cxn modelId="{4A75E427-99AB-402F-817F-37DBA90470B2}" type="presOf" srcId="{010C5E30-BCD0-4EB7-A9B2-3215795A350E}" destId="{B6FD00ED-C394-4DE6-9EBC-935370F696A1}" srcOrd="0" destOrd="1" presId="urn:microsoft.com/office/officeart/2005/8/layout/list1"/>
    <dgm:cxn modelId="{5818AF29-F1CC-4029-A96F-F5BFD2E4424D}" type="presOf" srcId="{366512F7-BF71-4A79-A8FC-0367D5787A23}" destId="{2A1315A2-7D16-448B-AA18-6CAC49DEFD48}" srcOrd="1" destOrd="0" presId="urn:microsoft.com/office/officeart/2005/8/layout/list1"/>
    <dgm:cxn modelId="{ADFBA42B-BD8D-4669-8772-A30139854568}" type="presOf" srcId="{4E098C4F-88AA-4E16-B550-B713CC03E95E}" destId="{C2550B5F-6694-46D4-9DDA-7DBFDF8C1EFE}" srcOrd="0" destOrd="0" presId="urn:microsoft.com/office/officeart/2005/8/layout/list1"/>
    <dgm:cxn modelId="{F61A0431-0F7A-4F5A-91BF-118C6A3B58F9}" type="presOf" srcId="{95E8519C-A015-4129-957C-C3828A6DAE84}" destId="{B6FD00ED-C394-4DE6-9EBC-935370F696A1}" srcOrd="0" destOrd="3" presId="urn:microsoft.com/office/officeart/2005/8/layout/list1"/>
    <dgm:cxn modelId="{2AA52C3B-FA6E-4661-BB13-AEE9FD0646FC}" srcId="{366512F7-BF71-4A79-A8FC-0367D5787A23}" destId="{A34FEF10-C420-479D-BA03-87685E09C201}" srcOrd="2" destOrd="0" parTransId="{FA55F742-15FB-4F9B-842F-CB74083329AE}" sibTransId="{946026B4-8FED-44E6-A982-DFE7632BD6FC}"/>
    <dgm:cxn modelId="{1D6BC940-3BDA-43DE-BDF0-24D37C827DB5}" srcId="{4E098C4F-88AA-4E16-B550-B713CC03E95E}" destId="{010C5E30-BCD0-4EB7-A9B2-3215795A350E}" srcOrd="1" destOrd="0" parTransId="{E55C99C1-D7B1-4F5E-83B4-A8CDB28601EB}" sibTransId="{CD243E8C-089C-4862-AD3A-6A02E9D8C931}"/>
    <dgm:cxn modelId="{6D9B7F5D-870A-4B02-B596-412EA859B9D8}" srcId="{366512F7-BF71-4A79-A8FC-0367D5787A23}" destId="{0D66E1FD-8CDA-4297-8A45-A3E816BB372F}" srcOrd="5" destOrd="0" parTransId="{E6E6270E-AC1B-4EF8-A250-8C497A47D323}" sibTransId="{3FB0AF85-51C9-406F-A755-CAF93BDE5335}"/>
    <dgm:cxn modelId="{425CE641-C790-45DB-B0A5-58F62D62590C}" srcId="{366512F7-BF71-4A79-A8FC-0367D5787A23}" destId="{711D6E39-191E-474F-89BD-A3545E670C94}" srcOrd="4" destOrd="0" parTransId="{AF7FB5F7-E96D-4E85-90AF-7F4C9216250C}" sibTransId="{1418C044-747B-4F4B-A38A-90E9136879B9}"/>
    <dgm:cxn modelId="{7E2DD143-0FF6-4BE7-A81C-82A4B0C1B59A}" type="presOf" srcId="{711D6E39-191E-474F-89BD-A3545E670C94}" destId="{E0CBFDEB-5B14-4243-A21C-A5AE3EE1F4BE}" srcOrd="0" destOrd="4" presId="urn:microsoft.com/office/officeart/2005/8/layout/list1"/>
    <dgm:cxn modelId="{A2CB5869-6E8D-403F-860B-5F8054E80650}" type="presOf" srcId="{B45CD258-1DAD-4F2D-9EE2-39260D6C10A7}" destId="{E0CBFDEB-5B14-4243-A21C-A5AE3EE1F4BE}" srcOrd="0" destOrd="0" presId="urn:microsoft.com/office/officeart/2005/8/layout/list1"/>
    <dgm:cxn modelId="{39450E6A-3AD4-4332-B6AF-480A702403A3}" srcId="{366512F7-BF71-4A79-A8FC-0367D5787A23}" destId="{97740E89-6B6F-4E91-AC21-7D1AF0495193}" srcOrd="7" destOrd="0" parTransId="{31702391-74C5-44B8-BE59-2748094E5D61}" sibTransId="{F4DFDBA0-2705-4A59-B2EC-BDF756DF24CB}"/>
    <dgm:cxn modelId="{6D671B6B-C8B7-403B-8FBF-2E3052CEFC3A}" type="presOf" srcId="{4E86B97A-AAF7-4D8B-872A-B30A590CFC67}" destId="{B6FD00ED-C394-4DE6-9EBC-935370F696A1}" srcOrd="0" destOrd="2" presId="urn:microsoft.com/office/officeart/2005/8/layout/list1"/>
    <dgm:cxn modelId="{07E79A70-F9F7-4945-9863-485CD6CA7469}" type="presOf" srcId="{9CAE6925-329D-46A4-8A6C-229DBB215F1B}" destId="{E0CBFDEB-5B14-4243-A21C-A5AE3EE1F4BE}" srcOrd="0" destOrd="1" presId="urn:microsoft.com/office/officeart/2005/8/layout/list1"/>
    <dgm:cxn modelId="{CAA1E355-EC60-41A3-9015-3C601E32F90A}" srcId="{10ED8DBB-8494-4D3A-8BE6-4A292734E7C5}" destId="{366512F7-BF71-4A79-A8FC-0367D5787A23}" srcOrd="2" destOrd="0" parTransId="{689D4137-D9ED-428E-90B6-6468DA8FD958}" sibTransId="{EC25DEBA-8476-44C2-925D-75B80C2CAE3F}"/>
    <dgm:cxn modelId="{019F8676-CB50-4077-80F7-27C9B55E3644}" type="presOf" srcId="{366512F7-BF71-4A79-A8FC-0367D5787A23}" destId="{4DE3F0DA-A346-4F8C-B438-CDAAA12BE95D}" srcOrd="0" destOrd="0" presId="urn:microsoft.com/office/officeart/2005/8/layout/list1"/>
    <dgm:cxn modelId="{19633C8B-AC24-45CF-B113-BE1180D0FA21}" type="presOf" srcId="{4E098C4F-88AA-4E16-B550-B713CC03E95E}" destId="{B64E5D5C-E5B7-4006-B041-721C0666E069}" srcOrd="1" destOrd="0" presId="urn:microsoft.com/office/officeart/2005/8/layout/list1"/>
    <dgm:cxn modelId="{44BE6093-A29F-4888-AEF7-A21CDBA2191B}" srcId="{366512F7-BF71-4A79-A8FC-0367D5787A23}" destId="{B45CD258-1DAD-4F2D-9EE2-39260D6C10A7}" srcOrd="0" destOrd="0" parTransId="{5E5CCA59-51A7-4615-A82B-E1ACC93EFA43}" sibTransId="{272C287B-3893-4C8C-9C00-E8C073A428A4}"/>
    <dgm:cxn modelId="{C63631A6-5479-4F4A-B810-56EE76B4351F}" type="presOf" srcId="{2D3EE2C5-A3DC-451D-A795-1C8D96C10545}" destId="{E0CBFDEB-5B14-4243-A21C-A5AE3EE1F4BE}" srcOrd="0" destOrd="3" presId="urn:microsoft.com/office/officeart/2005/8/layout/list1"/>
    <dgm:cxn modelId="{2BD7CDA8-0C8A-475F-B558-A8E1C3951A51}" srcId="{4E098C4F-88AA-4E16-B550-B713CC03E95E}" destId="{4E86B97A-AAF7-4D8B-872A-B30A590CFC67}" srcOrd="2" destOrd="0" parTransId="{47B0BC67-0DA8-4B6A-B941-1D2A866F0F23}" sibTransId="{9D44AA20-5407-47CB-ABE6-B434A66F7DB5}"/>
    <dgm:cxn modelId="{78A734A9-8217-46F9-8475-767C6ECDA9D7}" type="presOf" srcId="{709FE7B5-8662-4E9E-96B2-A9BC036F2C8D}" destId="{94CAE6D6-AAA0-4DAF-AADA-1CFCD39BB457}" srcOrd="0" destOrd="0" presId="urn:microsoft.com/office/officeart/2005/8/layout/list1"/>
    <dgm:cxn modelId="{BA7841A9-6D71-4C56-9EC9-1A38FE8C1F99}" type="presOf" srcId="{EB2E1CCA-D668-499F-802A-83E4BC009838}" destId="{E0CBFDEB-5B14-4243-A21C-A5AE3EE1F4BE}" srcOrd="0" destOrd="6" presId="urn:microsoft.com/office/officeart/2005/8/layout/list1"/>
    <dgm:cxn modelId="{4DC91EB1-176C-4607-95CD-0A7DDC222604}" type="presOf" srcId="{A34FEF10-C420-479D-BA03-87685E09C201}" destId="{E0CBFDEB-5B14-4243-A21C-A5AE3EE1F4BE}" srcOrd="0" destOrd="2" presId="urn:microsoft.com/office/officeart/2005/8/layout/list1"/>
    <dgm:cxn modelId="{D5A861B7-B03B-41B8-A4EA-3673B3D079F4}" type="presOf" srcId="{0D66E1FD-8CDA-4297-8A45-A3E816BB372F}" destId="{E0CBFDEB-5B14-4243-A21C-A5AE3EE1F4BE}" srcOrd="0" destOrd="5" presId="urn:microsoft.com/office/officeart/2005/8/layout/list1"/>
    <dgm:cxn modelId="{892E6EBC-69EB-4E00-BDB4-37AF01264517}" type="presOf" srcId="{709FE7B5-8662-4E9E-96B2-A9BC036F2C8D}" destId="{B72A290B-16C4-4356-A0AE-16D32135C458}" srcOrd="1" destOrd="0" presId="urn:microsoft.com/office/officeart/2005/8/layout/list1"/>
    <dgm:cxn modelId="{E51C8DC1-21BC-4226-9CF9-E672F0F72528}" type="presOf" srcId="{3C94430E-8906-4EC3-B732-D5A3FE8A1C0E}" destId="{B6FD00ED-C394-4DE6-9EBC-935370F696A1}" srcOrd="0" destOrd="0" presId="urn:microsoft.com/office/officeart/2005/8/layout/list1"/>
    <dgm:cxn modelId="{B47595C1-1055-4B4D-A496-D0FBC885BCD0}" type="presOf" srcId="{97740E89-6B6F-4E91-AC21-7D1AF0495193}" destId="{E0CBFDEB-5B14-4243-A21C-A5AE3EE1F4BE}" srcOrd="0" destOrd="7" presId="urn:microsoft.com/office/officeart/2005/8/layout/list1"/>
    <dgm:cxn modelId="{D25816C9-44CF-4D06-958A-25A202A4F388}" srcId="{10ED8DBB-8494-4D3A-8BE6-4A292734E7C5}" destId="{709FE7B5-8662-4E9E-96B2-A9BC036F2C8D}" srcOrd="0" destOrd="0" parTransId="{FD5FB886-9929-4081-A335-7A0D67F536BC}" sibTransId="{5BDA4F32-3525-45BC-B231-35C000251B57}"/>
    <dgm:cxn modelId="{B09D30D2-6D39-45B9-8318-18894E81BFF8}" srcId="{366512F7-BF71-4A79-A8FC-0367D5787A23}" destId="{2D3EE2C5-A3DC-451D-A795-1C8D96C10545}" srcOrd="3" destOrd="0" parTransId="{D20A0F35-7C8F-4E0F-AF50-FB916CEABBA2}" sibTransId="{4D319B71-EF94-49D0-AD0C-21D0B221DA77}"/>
    <dgm:cxn modelId="{4A9753D7-E5D4-4EE1-B1E8-49A3BC89AE8D}" srcId="{4E098C4F-88AA-4E16-B550-B713CC03E95E}" destId="{95E8519C-A015-4129-957C-C3828A6DAE84}" srcOrd="3" destOrd="0" parTransId="{FE8E144B-9D3E-4B1C-9BC6-493DEC79D376}" sibTransId="{6AA9644A-826B-4D8B-8AD3-25049BAC4EA0}"/>
    <dgm:cxn modelId="{D80976DB-7F4E-447A-A0D7-A8DCBD6BFF73}" srcId="{10ED8DBB-8494-4D3A-8BE6-4A292734E7C5}" destId="{4E098C4F-88AA-4E16-B550-B713CC03E95E}" srcOrd="1" destOrd="0" parTransId="{9D42E8CF-FF66-492E-B536-D63C62B69CAF}" sibTransId="{6D72FA86-D892-4A28-80AB-CA30F583A83F}"/>
    <dgm:cxn modelId="{CFDED7E5-4611-4261-9771-5A795912DA6F}" srcId="{366512F7-BF71-4A79-A8FC-0367D5787A23}" destId="{EB2E1CCA-D668-499F-802A-83E4BC009838}" srcOrd="6" destOrd="0" parTransId="{DD2B886E-88D8-4276-B1A1-5AF644CB818A}" sibTransId="{4D85DAE4-16DA-4AA4-A731-3182B7850E7B}"/>
    <dgm:cxn modelId="{C201E77F-AF8F-4694-8C87-0C5EA01B708D}" type="presParOf" srcId="{05D8066F-F4BA-4AD5-8E98-5CA8E2B92D3A}" destId="{48F1D259-6216-4883-8BED-0FB11CB24D00}" srcOrd="0" destOrd="0" presId="urn:microsoft.com/office/officeart/2005/8/layout/list1"/>
    <dgm:cxn modelId="{3D3F93DF-FE8E-4A15-8129-59F33B8C2012}" type="presParOf" srcId="{48F1D259-6216-4883-8BED-0FB11CB24D00}" destId="{94CAE6D6-AAA0-4DAF-AADA-1CFCD39BB457}" srcOrd="0" destOrd="0" presId="urn:microsoft.com/office/officeart/2005/8/layout/list1"/>
    <dgm:cxn modelId="{8009D0BE-BE7D-4298-815C-35F70C09FAA5}" type="presParOf" srcId="{48F1D259-6216-4883-8BED-0FB11CB24D00}" destId="{B72A290B-16C4-4356-A0AE-16D32135C458}" srcOrd="1" destOrd="0" presId="urn:microsoft.com/office/officeart/2005/8/layout/list1"/>
    <dgm:cxn modelId="{F235943B-5DE0-4F24-9CFB-A34DE2A4E95D}" type="presParOf" srcId="{05D8066F-F4BA-4AD5-8E98-5CA8E2B92D3A}" destId="{2F00E23D-4049-4979-9D09-EDB0C4B90990}" srcOrd="1" destOrd="0" presId="urn:microsoft.com/office/officeart/2005/8/layout/list1"/>
    <dgm:cxn modelId="{E2E9978A-790E-47C1-9F92-156C1E2B524C}" type="presParOf" srcId="{05D8066F-F4BA-4AD5-8E98-5CA8E2B92D3A}" destId="{E98D7C7F-2D48-4C81-87D0-3A2947CC4B30}" srcOrd="2" destOrd="0" presId="urn:microsoft.com/office/officeart/2005/8/layout/list1"/>
    <dgm:cxn modelId="{11400D54-19BD-4FC3-B2F0-217899416EA0}" type="presParOf" srcId="{05D8066F-F4BA-4AD5-8E98-5CA8E2B92D3A}" destId="{3AA39F25-77DA-40BA-8E51-E028ED80683B}" srcOrd="3" destOrd="0" presId="urn:microsoft.com/office/officeart/2005/8/layout/list1"/>
    <dgm:cxn modelId="{57BDB9AC-1CE8-4501-B3A1-6CF62A183A4C}" type="presParOf" srcId="{05D8066F-F4BA-4AD5-8E98-5CA8E2B92D3A}" destId="{4305531D-AFB9-42A9-A672-4CDF4BF911FE}" srcOrd="4" destOrd="0" presId="urn:microsoft.com/office/officeart/2005/8/layout/list1"/>
    <dgm:cxn modelId="{67F4B134-16F1-464C-81D4-219524D78D4E}" type="presParOf" srcId="{4305531D-AFB9-42A9-A672-4CDF4BF911FE}" destId="{C2550B5F-6694-46D4-9DDA-7DBFDF8C1EFE}" srcOrd="0" destOrd="0" presId="urn:microsoft.com/office/officeart/2005/8/layout/list1"/>
    <dgm:cxn modelId="{910C8B73-10C0-4D76-B207-A9695F2AABC5}" type="presParOf" srcId="{4305531D-AFB9-42A9-A672-4CDF4BF911FE}" destId="{B64E5D5C-E5B7-4006-B041-721C0666E069}" srcOrd="1" destOrd="0" presId="urn:microsoft.com/office/officeart/2005/8/layout/list1"/>
    <dgm:cxn modelId="{C39B8F2C-FAEB-4884-B5BD-5278C0BB8CD9}" type="presParOf" srcId="{05D8066F-F4BA-4AD5-8E98-5CA8E2B92D3A}" destId="{5ECD4CF7-5A78-41F8-972A-E76C17E7B91D}" srcOrd="5" destOrd="0" presId="urn:microsoft.com/office/officeart/2005/8/layout/list1"/>
    <dgm:cxn modelId="{BFC9115B-4D4E-4B69-9134-0A53E855B902}" type="presParOf" srcId="{05D8066F-F4BA-4AD5-8E98-5CA8E2B92D3A}" destId="{B6FD00ED-C394-4DE6-9EBC-935370F696A1}" srcOrd="6" destOrd="0" presId="urn:microsoft.com/office/officeart/2005/8/layout/list1"/>
    <dgm:cxn modelId="{5B83E33B-1795-4CB8-B424-56BB1FC3522C}" type="presParOf" srcId="{05D8066F-F4BA-4AD5-8E98-5CA8E2B92D3A}" destId="{EB3C7A1A-7110-4649-99A2-0BBE73273124}" srcOrd="7" destOrd="0" presId="urn:microsoft.com/office/officeart/2005/8/layout/list1"/>
    <dgm:cxn modelId="{A3E81B1F-57DD-4AD3-80C1-EC80370C029E}" type="presParOf" srcId="{05D8066F-F4BA-4AD5-8E98-5CA8E2B92D3A}" destId="{0AB3AFF4-1878-40DF-88E5-9B10528045D8}" srcOrd="8" destOrd="0" presId="urn:microsoft.com/office/officeart/2005/8/layout/list1"/>
    <dgm:cxn modelId="{2DE8F92B-00BC-455E-8BC5-B87F38EAB657}" type="presParOf" srcId="{0AB3AFF4-1878-40DF-88E5-9B10528045D8}" destId="{4DE3F0DA-A346-4F8C-B438-CDAAA12BE95D}" srcOrd="0" destOrd="0" presId="urn:microsoft.com/office/officeart/2005/8/layout/list1"/>
    <dgm:cxn modelId="{6B5731C8-AC48-4AAD-8FDF-6F2F38C4763D}" type="presParOf" srcId="{0AB3AFF4-1878-40DF-88E5-9B10528045D8}" destId="{2A1315A2-7D16-448B-AA18-6CAC49DEFD48}" srcOrd="1" destOrd="0" presId="urn:microsoft.com/office/officeart/2005/8/layout/list1"/>
    <dgm:cxn modelId="{75076325-A24C-4BBA-97B3-989D2247B41F}" type="presParOf" srcId="{05D8066F-F4BA-4AD5-8E98-5CA8E2B92D3A}" destId="{0DE5B564-76CD-4A44-9D7F-3FC54F8848BD}" srcOrd="9" destOrd="0" presId="urn:microsoft.com/office/officeart/2005/8/layout/list1"/>
    <dgm:cxn modelId="{01E726B4-AEE5-49E0-B81B-218A8B5D950D}" type="presParOf" srcId="{05D8066F-F4BA-4AD5-8E98-5CA8E2B92D3A}" destId="{E0CBFDEB-5B14-4243-A21C-A5AE3EE1F4BE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C93A533-87AC-4A74-9FDA-960DCDE6760E}">
      <dsp:nvSpPr>
        <dsp:cNvPr id="0" name=""/>
        <dsp:cNvSpPr/>
      </dsp:nvSpPr>
      <dsp:spPr>
        <a:xfrm>
          <a:off x="1271771" y="214273"/>
          <a:ext cx="1695006" cy="1101753"/>
        </a:xfrm>
        <a:prstGeom prst="roundRect">
          <a:avLst/>
        </a:prstGeom>
        <a:solidFill>
          <a:schemeClr val="dk1"/>
        </a:solidFill>
        <a:ln w="25400" cap="flat" cmpd="sng" algn="ctr">
          <a:solidFill>
            <a:schemeClr val="dk1">
              <a:shade val="15000"/>
            </a:schemeClr>
          </a:solidFill>
          <a:prstDash val="solid"/>
        </a:ln>
        <a:effectLst/>
      </dsp:spPr>
      <dsp:style>
        <a:lnRef idx="2">
          <a:schemeClr val="dk1">
            <a:shade val="15000"/>
          </a:schemeClr>
        </a:lnRef>
        <a:fillRef idx="1">
          <a:schemeClr val="dk1"/>
        </a:fillRef>
        <a:effectRef idx="0">
          <a:schemeClr val="dk1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900" b="1" kern="1200"/>
            <a:t>Comprehensive Dementia Care for Patients and Caregivers</a:t>
          </a:r>
          <a:endParaRPr lang="en-US" sz="900" kern="1200"/>
        </a:p>
      </dsp:txBody>
      <dsp:txXfrm>
        <a:off x="1325554" y="268056"/>
        <a:ext cx="1587440" cy="994187"/>
      </dsp:txXfrm>
    </dsp:sp>
    <dsp:sp modelId="{80F9C8F7-462C-4419-8B83-D53D5F37A69A}">
      <dsp:nvSpPr>
        <dsp:cNvPr id="0" name=""/>
        <dsp:cNvSpPr/>
      </dsp:nvSpPr>
      <dsp:spPr>
        <a:xfrm>
          <a:off x="352079" y="482731"/>
          <a:ext cx="2935579" cy="2935579"/>
        </a:xfrm>
        <a:custGeom>
          <a:avLst/>
          <a:gdLst/>
          <a:ahLst/>
          <a:cxnLst/>
          <a:rect l="0" t="0" r="0" b="0"/>
          <a:pathLst>
            <a:path>
              <a:moveTo>
                <a:pt x="2619072" y="557320"/>
              </a:moveTo>
              <a:arcTo wR="1467789" hR="1467789" stAng="19299718" swAng="1629906"/>
            </a:path>
          </a:pathLst>
        </a:custGeom>
        <a:noFill/>
        <a:ln w="9525" cap="flat" cmpd="sng" algn="ctr">
          <a:solidFill>
            <a:schemeClr val="tx1"/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6B7FFAE-A229-4B43-95C7-D0D8AA215C1F}">
      <dsp:nvSpPr>
        <dsp:cNvPr id="0" name=""/>
        <dsp:cNvSpPr/>
      </dsp:nvSpPr>
      <dsp:spPr>
        <a:xfrm>
          <a:off x="2543543" y="1673007"/>
          <a:ext cx="1695006" cy="1101753"/>
        </a:xfrm>
        <a:prstGeom prst="roundRect">
          <a:avLst/>
        </a:prstGeom>
        <a:solidFill>
          <a:schemeClr val="dk1"/>
        </a:solidFill>
        <a:ln w="25400" cap="flat" cmpd="sng" algn="ctr">
          <a:solidFill>
            <a:schemeClr val="dk1">
              <a:shade val="15000"/>
            </a:schemeClr>
          </a:solidFill>
          <a:prstDash val="solid"/>
        </a:ln>
        <a:effectLst/>
      </dsp:spPr>
      <dsp:style>
        <a:lnRef idx="2">
          <a:schemeClr val="dk1">
            <a:shade val="15000"/>
          </a:schemeClr>
        </a:lnRef>
        <a:fillRef idx="1">
          <a:schemeClr val="dk1"/>
        </a:fillRef>
        <a:effectRef idx="0">
          <a:schemeClr val="dk1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900" b="1" kern="1200" dirty="0"/>
            <a:t>Our Mission</a:t>
          </a:r>
          <a:br>
            <a:rPr lang="en-US" sz="900" kern="1200" dirty="0"/>
          </a:br>
          <a:r>
            <a:rPr lang="en-US" sz="900" kern="1200" dirty="0"/>
            <a:t>To improve the quality of life for people living with dementia while supporting caregivers through coordinated, community-based care.</a:t>
          </a:r>
        </a:p>
      </dsp:txBody>
      <dsp:txXfrm>
        <a:off x="2597326" y="1726790"/>
        <a:ext cx="1587440" cy="994187"/>
      </dsp:txXfrm>
    </dsp:sp>
    <dsp:sp modelId="{5A644115-B374-4DA3-AD1A-7343B07BDC40}">
      <dsp:nvSpPr>
        <dsp:cNvPr id="0" name=""/>
        <dsp:cNvSpPr/>
      </dsp:nvSpPr>
      <dsp:spPr>
        <a:xfrm>
          <a:off x="632471" y="420193"/>
          <a:ext cx="2935579" cy="2935579"/>
        </a:xfrm>
        <a:custGeom>
          <a:avLst/>
          <a:gdLst/>
          <a:ahLst/>
          <a:cxnLst/>
          <a:rect l="0" t="0" r="0" b="0"/>
          <a:pathLst>
            <a:path>
              <a:moveTo>
                <a:pt x="2623686" y="2372393"/>
              </a:moveTo>
              <a:arcTo wR="1467789" hR="1467789" stAng="2282803" swAng="5899980"/>
            </a:path>
          </a:pathLst>
        </a:custGeom>
        <a:noFill/>
        <a:ln w="9525" cap="flat" cmpd="sng" algn="ctr">
          <a:solidFill>
            <a:schemeClr val="tx1"/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9D58638-28AC-4A16-B660-A3EAD62ACB48}">
      <dsp:nvSpPr>
        <dsp:cNvPr id="0" name=""/>
        <dsp:cNvSpPr/>
      </dsp:nvSpPr>
      <dsp:spPr>
        <a:xfrm>
          <a:off x="0" y="1782413"/>
          <a:ext cx="1695006" cy="1101753"/>
        </a:xfrm>
        <a:prstGeom prst="roundRect">
          <a:avLst/>
        </a:prstGeom>
        <a:solidFill>
          <a:schemeClr val="dk1"/>
        </a:solidFill>
        <a:ln w="25400" cap="flat" cmpd="sng" algn="ctr">
          <a:solidFill>
            <a:schemeClr val="dk1">
              <a:shade val="15000"/>
            </a:schemeClr>
          </a:solidFill>
          <a:prstDash val="solid"/>
        </a:ln>
        <a:effectLst/>
      </dsp:spPr>
      <dsp:style>
        <a:lnRef idx="2">
          <a:schemeClr val="dk1">
            <a:shade val="15000"/>
          </a:schemeClr>
        </a:lnRef>
        <a:fillRef idx="1">
          <a:schemeClr val="dk1"/>
        </a:fillRef>
        <a:effectRef idx="0">
          <a:schemeClr val="dk1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t" anchorCtr="0">
          <a:noAutofit/>
        </a:bodyPr>
        <a:lstStyle/>
        <a:p>
          <a:pPr marL="0" lvl="0" indent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b="1" kern="1200" dirty="0"/>
            <a:t>What We Provide</a:t>
          </a:r>
          <a:endParaRPr lang="en-US" sz="1000" kern="1200" dirty="0"/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000" kern="1200" dirty="0"/>
            <a:t>Dementia care navigation</a:t>
          </a:r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000" kern="1200" dirty="0"/>
            <a:t>Comprehensive assessments</a:t>
          </a:r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000" kern="1200" dirty="0"/>
            <a:t>Care planning and coordination</a:t>
          </a:r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000" kern="1200" dirty="0"/>
            <a:t>Community resource referrals</a:t>
          </a:r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000" kern="1200" dirty="0"/>
            <a:t>Caregiver education and support</a:t>
          </a:r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000" kern="1200" dirty="0"/>
            <a:t>Respite care coordination</a:t>
          </a:r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000" kern="1200" dirty="0"/>
            <a:t>Ongoing follow-up with patients and caregivers</a:t>
          </a:r>
        </a:p>
      </dsp:txBody>
      <dsp:txXfrm>
        <a:off x="53783" y="1836196"/>
        <a:ext cx="1587440" cy="994187"/>
      </dsp:txXfrm>
    </dsp:sp>
    <dsp:sp modelId="{F2995923-A329-48D6-8E71-ED0D8B149002}">
      <dsp:nvSpPr>
        <dsp:cNvPr id="0" name=""/>
        <dsp:cNvSpPr/>
      </dsp:nvSpPr>
      <dsp:spPr>
        <a:xfrm>
          <a:off x="909527" y="532250"/>
          <a:ext cx="2935579" cy="2935579"/>
        </a:xfrm>
        <a:custGeom>
          <a:avLst/>
          <a:gdLst/>
          <a:ahLst/>
          <a:cxnLst/>
          <a:rect l="0" t="0" r="0" b="0"/>
          <a:pathLst>
            <a:path>
              <a:moveTo>
                <a:pt x="17467" y="1242017"/>
              </a:moveTo>
              <a:arcTo wR="1467789" hR="1467789" stAng="11330895" swAng="1917683"/>
            </a:path>
          </a:pathLst>
        </a:custGeom>
        <a:noFill/>
        <a:ln w="9525" cap="flat" cmpd="sng" algn="ctr">
          <a:solidFill>
            <a:schemeClr val="tx1"/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98D7C7F-2D48-4C81-87D0-3A2947CC4B30}">
      <dsp:nvSpPr>
        <dsp:cNvPr id="0" name=""/>
        <dsp:cNvSpPr/>
      </dsp:nvSpPr>
      <dsp:spPr>
        <a:xfrm>
          <a:off x="0" y="96251"/>
          <a:ext cx="5445578" cy="151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72A290B-16C4-4356-A0AE-16D32135C458}">
      <dsp:nvSpPr>
        <dsp:cNvPr id="0" name=""/>
        <dsp:cNvSpPr/>
      </dsp:nvSpPr>
      <dsp:spPr>
        <a:xfrm>
          <a:off x="272278" y="7691"/>
          <a:ext cx="3811904" cy="177120"/>
        </a:xfrm>
        <a:prstGeom prst="roundRect">
          <a:avLst/>
        </a:prstGeom>
        <a:solidFill>
          <a:schemeClr val="dk1"/>
        </a:solidFill>
        <a:ln w="25400" cap="flat" cmpd="sng" algn="ctr">
          <a:solidFill>
            <a:schemeClr val="dk1">
              <a:shade val="15000"/>
            </a:schemeClr>
          </a:solidFill>
          <a:prstDash val="solid"/>
        </a:ln>
        <a:effectLst/>
      </dsp:spPr>
      <dsp:style>
        <a:lnRef idx="2">
          <a:schemeClr val="dk1">
            <a:shade val="15000"/>
          </a:schemeClr>
        </a:lnRef>
        <a:fillRef idx="1">
          <a:schemeClr val="dk1"/>
        </a:fillRef>
        <a:effectRef idx="0">
          <a:schemeClr val="dk1"/>
        </a:effectRef>
        <a:fontRef idx="minor">
          <a:schemeClr val="lt1"/>
        </a:fontRef>
      </dsp:style>
      <dsp:txBody>
        <a:bodyPr spcFirstLastPara="0" vert="horz" wrap="square" lIns="144081" tIns="0" rIns="144081" bIns="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kern="1200"/>
            <a:t>Eligible Participants</a:t>
          </a:r>
          <a:endParaRPr lang="en-US" sz="1400" kern="1200"/>
        </a:p>
      </dsp:txBody>
      <dsp:txXfrm>
        <a:off x="280924" y="16337"/>
        <a:ext cx="3794612" cy="159828"/>
      </dsp:txXfrm>
    </dsp:sp>
    <dsp:sp modelId="{B6FD00ED-C394-4DE6-9EBC-935370F696A1}">
      <dsp:nvSpPr>
        <dsp:cNvPr id="0" name=""/>
        <dsp:cNvSpPr/>
      </dsp:nvSpPr>
      <dsp:spPr>
        <a:xfrm>
          <a:off x="0" y="368411"/>
          <a:ext cx="5445578" cy="1247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22637" tIns="124968" rIns="422637" bIns="99568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400" kern="1200"/>
            <a:t>Have Traditional Medicare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400" kern="1200"/>
            <a:t>Have a dementia diagnosis (or suspected dementia pending clinical screening)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400" kern="1200"/>
            <a:t>Live in the community (not in a nursing home)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400" kern="1200"/>
            <a:t>May enroll with or without a caregiver</a:t>
          </a:r>
        </a:p>
      </dsp:txBody>
      <dsp:txXfrm>
        <a:off x="0" y="368411"/>
        <a:ext cx="5445578" cy="1247400"/>
      </dsp:txXfrm>
    </dsp:sp>
    <dsp:sp modelId="{B64E5D5C-E5B7-4006-B041-721C0666E069}">
      <dsp:nvSpPr>
        <dsp:cNvPr id="0" name=""/>
        <dsp:cNvSpPr/>
      </dsp:nvSpPr>
      <dsp:spPr>
        <a:xfrm>
          <a:off x="272278" y="279851"/>
          <a:ext cx="3811904" cy="177120"/>
        </a:xfrm>
        <a:prstGeom prst="roundRect">
          <a:avLst/>
        </a:prstGeom>
        <a:solidFill>
          <a:schemeClr val="dk1"/>
        </a:solidFill>
        <a:ln w="25400" cap="flat" cmpd="sng" algn="ctr">
          <a:solidFill>
            <a:schemeClr val="dk1">
              <a:shade val="15000"/>
            </a:schemeClr>
          </a:solidFill>
          <a:prstDash val="solid"/>
        </a:ln>
        <a:effectLst/>
      </dsp:spPr>
      <dsp:style>
        <a:lnRef idx="2">
          <a:schemeClr val="dk1">
            <a:shade val="15000"/>
          </a:schemeClr>
        </a:lnRef>
        <a:fillRef idx="1">
          <a:schemeClr val="dk1"/>
        </a:fillRef>
        <a:effectRef idx="0">
          <a:schemeClr val="dk1"/>
        </a:effectRef>
        <a:fontRef idx="minor">
          <a:schemeClr val="lt1"/>
        </a:fontRef>
      </dsp:style>
      <dsp:txBody>
        <a:bodyPr spcFirstLastPara="0" vert="horz" wrap="square" lIns="144081" tIns="0" rIns="144081" bIns="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/>
            <a:t>Patients who:</a:t>
          </a:r>
        </a:p>
      </dsp:txBody>
      <dsp:txXfrm>
        <a:off x="280924" y="288497"/>
        <a:ext cx="3794612" cy="159828"/>
      </dsp:txXfrm>
    </dsp:sp>
    <dsp:sp modelId="{E0CBFDEB-5B14-4243-A21C-A5AE3EE1F4BE}">
      <dsp:nvSpPr>
        <dsp:cNvPr id="0" name=""/>
        <dsp:cNvSpPr/>
      </dsp:nvSpPr>
      <dsp:spPr>
        <a:xfrm>
          <a:off x="0" y="1736771"/>
          <a:ext cx="5445578" cy="2116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22637" tIns="124968" rIns="422637" bIns="99568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400" kern="1200"/>
            <a:t>Referral received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400" kern="1200"/>
            <a:t>Eligibility screening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400" kern="1200"/>
            <a:t>Clinical assessment (if needed)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400" kern="1200"/>
            <a:t>Community Health Worker assigned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400" kern="1200" dirty="0"/>
            <a:t>Comprehensive assessment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400" kern="1200"/>
            <a:t>Individualized care plan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400" kern="1200"/>
            <a:t>Care navigation, caregiver support &amp; respite coordination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400" kern="1200"/>
            <a:t>Ongoing follow-up and provider communication</a:t>
          </a:r>
        </a:p>
      </dsp:txBody>
      <dsp:txXfrm>
        <a:off x="0" y="1736771"/>
        <a:ext cx="5445578" cy="2116800"/>
      </dsp:txXfrm>
    </dsp:sp>
    <dsp:sp modelId="{2A1315A2-7D16-448B-AA18-6CAC49DEFD48}">
      <dsp:nvSpPr>
        <dsp:cNvPr id="0" name=""/>
        <dsp:cNvSpPr/>
      </dsp:nvSpPr>
      <dsp:spPr>
        <a:xfrm>
          <a:off x="272278" y="1648211"/>
          <a:ext cx="3811904" cy="177120"/>
        </a:xfrm>
        <a:prstGeom prst="roundRect">
          <a:avLst/>
        </a:prstGeom>
        <a:solidFill>
          <a:schemeClr val="dk1"/>
        </a:solidFill>
        <a:ln w="25400" cap="flat" cmpd="sng" algn="ctr">
          <a:solidFill>
            <a:schemeClr val="dk1">
              <a:shade val="15000"/>
            </a:schemeClr>
          </a:solidFill>
          <a:prstDash val="solid"/>
        </a:ln>
        <a:effectLst/>
      </dsp:spPr>
      <dsp:style>
        <a:lnRef idx="2">
          <a:schemeClr val="dk1">
            <a:shade val="15000"/>
          </a:schemeClr>
        </a:lnRef>
        <a:fillRef idx="1">
          <a:schemeClr val="dk1"/>
        </a:fillRef>
        <a:effectRef idx="0">
          <a:schemeClr val="dk1"/>
        </a:effectRef>
        <a:fontRef idx="minor">
          <a:schemeClr val="lt1"/>
        </a:fontRef>
      </dsp:style>
      <dsp:txBody>
        <a:bodyPr spcFirstLastPara="0" vert="horz" wrap="square" lIns="144081" tIns="0" rIns="144081" bIns="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kern="1200"/>
            <a:t>Referral Process</a:t>
          </a:r>
          <a:endParaRPr lang="en-US" sz="1400" kern="1200"/>
        </a:p>
      </dsp:txBody>
      <dsp:txXfrm>
        <a:off x="280924" y="1656857"/>
        <a:ext cx="3794612" cy="15982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6">
  <dgm:title val=""/>
  <dgm:desc val=""/>
  <dgm:catLst>
    <dgm:cat type="cycle" pri="4000"/>
    <dgm:cat type="relationship" pri="2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  <dgm:param type="endSty" val="noArr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01"/>
                <dgm:constr type="endPad" refType="connDist" fact="0.01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>
            <a:extLst>
              <a:ext uri="{FF2B5EF4-FFF2-40B4-BE49-F238E27FC236}">
                <a16:creationId xmlns:a16="http://schemas.microsoft.com/office/drawing/2014/main" id="{BBFB0DC9-BD07-42C8-A371-9ED403C4CC6F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Times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5" name="Rectangle 3">
            <a:extLst>
              <a:ext uri="{FF2B5EF4-FFF2-40B4-BE49-F238E27FC236}">
                <a16:creationId xmlns:a16="http://schemas.microsoft.com/office/drawing/2014/main" id="{04B1501C-AC13-4A36-A768-29837BF57F8C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Times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5604" name="Rectangle 4">
            <a:extLst>
              <a:ext uri="{FF2B5EF4-FFF2-40B4-BE49-F238E27FC236}">
                <a16:creationId xmlns:a16="http://schemas.microsoft.com/office/drawing/2014/main" id="{4D6DC2B2-6BDA-446A-96A5-6C3458AC3297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077" name="Rectangle 5">
            <a:extLst>
              <a:ext uri="{FF2B5EF4-FFF2-40B4-BE49-F238E27FC236}">
                <a16:creationId xmlns:a16="http://schemas.microsoft.com/office/drawing/2014/main" id="{6381D27E-E300-4BB5-9AE9-27AAC97ADF16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3078" name="Rectangle 6">
            <a:extLst>
              <a:ext uri="{FF2B5EF4-FFF2-40B4-BE49-F238E27FC236}">
                <a16:creationId xmlns:a16="http://schemas.microsoft.com/office/drawing/2014/main" id="{FE6E37BF-F569-4BD5-94B3-3A8F0EA15910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Times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9" name="Rectangle 7">
            <a:extLst>
              <a:ext uri="{FF2B5EF4-FFF2-40B4-BE49-F238E27FC236}">
                <a16:creationId xmlns:a16="http://schemas.microsoft.com/office/drawing/2014/main" id="{41A4F994-B0D6-4E06-A30F-8A88BC9D12E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7A69FE2B-7AF0-419B-B0C8-93D2D63AF09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ＭＳ Ｐゴシック" panose="020B0600070205080204" pitchFamily="34" charset="-128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ＭＳ Ｐゴシック" panose="020B0600070205080204" pitchFamily="34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ＭＳ Ｐゴシック" panose="020B0600070205080204" pitchFamily="34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ＭＳ Ｐゴシック" panose="020B0600070205080204" pitchFamily="34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ＭＳ Ｐゴシック" panose="020B0600070205080204" pitchFamily="34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7">
            <a:extLst>
              <a:ext uri="{FF2B5EF4-FFF2-40B4-BE49-F238E27FC236}">
                <a16:creationId xmlns:a16="http://schemas.microsoft.com/office/drawing/2014/main" id="{E54DA5F5-0C65-481B-B2E3-A20547B110E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9CA6806F-1185-4D29-99FA-B984ABB3E395}" type="slidenum">
              <a:rPr lang="en-US" altLang="en-US" smtClean="0">
                <a:solidFill>
                  <a:srgbClr val="000000"/>
                </a:solidFill>
              </a:rPr>
              <a:pPr>
                <a:spcBef>
                  <a:spcPct val="0"/>
                </a:spcBef>
              </a:pPr>
              <a:t>2</a:t>
            </a:fld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27651" name="Rectangle 2">
            <a:extLst>
              <a:ext uri="{FF2B5EF4-FFF2-40B4-BE49-F238E27FC236}">
                <a16:creationId xmlns:a16="http://schemas.microsoft.com/office/drawing/2014/main" id="{D9F40735-9EFF-444A-93ED-329B4D5E693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  <p:txBody>
          <a:bodyPr/>
          <a:lstStyle/>
          <a:p>
            <a:endParaRPr lang="en-US"/>
          </a:p>
        </p:txBody>
      </p:sp>
      <p:sp>
        <p:nvSpPr>
          <p:cNvPr id="27652" name="Rectangle 3">
            <a:extLst>
              <a:ext uri="{FF2B5EF4-FFF2-40B4-BE49-F238E27FC236}">
                <a16:creationId xmlns:a16="http://schemas.microsoft.com/office/drawing/2014/main" id="{CCD311C0-FC63-4168-A6FE-BFD77BF67FC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Times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:notes"/>
          <p:cNvSpPr txBox="1">
            <a:spLocks noGrp="1"/>
          </p:cNvSpPr>
          <p:nvPr>
            <p:ph type="body" idx="1"/>
          </p:nvPr>
        </p:nvSpPr>
        <p:spPr>
          <a:xfrm>
            <a:off x="700405" y="4412774"/>
            <a:ext cx="5603240" cy="4180523"/>
          </a:xfrm>
          <a:prstGeom prst="rect">
            <a:avLst/>
          </a:prstGeom>
        </p:spPr>
        <p:txBody>
          <a:bodyPr spcFirstLastPara="1" wrap="square" lIns="93089" tIns="93089" rIns="93089" bIns="93089" anchor="t" anchorCtr="0">
            <a:noAutofit/>
          </a:bodyPr>
          <a:lstStyle/>
          <a:p>
            <a:pPr marL="0" indent="0">
              <a:lnSpc>
                <a:spcPct val="115000"/>
              </a:lnSpc>
              <a:spcBef>
                <a:spcPts val="1222"/>
              </a:spcBef>
              <a:buClr>
                <a:schemeClr val="dk1"/>
              </a:buClr>
              <a:buNone/>
            </a:pPr>
            <a:endParaRPr dirty="0"/>
          </a:p>
        </p:txBody>
      </p:sp>
      <p:sp>
        <p:nvSpPr>
          <p:cNvPr id="92" name="Google Shape;9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6400" y="696913"/>
            <a:ext cx="6191250" cy="34829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82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g3f5117b1d5d_0_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94;g3f5117b1d5d_0_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Medical Co-Director MIND at Home dementia program </a:t>
            </a:r>
          </a:p>
          <a:p>
            <a:r>
              <a:rPr lang="en-US" dirty="0"/>
              <a:t>Newer role is Medical Co-Director of our GUIDE Program – clinical leadership along with Dr. Amjad</a:t>
            </a:r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On MC page, there is a short primer by Dr. Halima Amjad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7A69FE2B-7AF0-419B-B0C8-93D2D63AF092}" type="slidenum">
              <a:rPr lang="en-US" altLang="en-US" smtClean="0"/>
              <a:pPr>
                <a:defRPr/>
              </a:pPr>
              <a:t>5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3223617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15 years in the making!  Home is the nexus of care.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7A69FE2B-7AF0-419B-B0C8-93D2D63AF092}" type="slidenum">
              <a:rPr lang="en-US" altLang="en-US" smtClean="0"/>
              <a:pPr>
                <a:defRPr/>
              </a:pPr>
              <a:t>6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300542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Care navigation to help address the medical and non-medical needs of patients with dementia and their CGs</a:t>
            </a:r>
          </a:p>
          <a:p>
            <a:r>
              <a:rPr lang="en-US" dirty="0"/>
              <a:t>JHDCNA (Dementia Care Needs Assessment) has 13 domains</a:t>
            </a:r>
          </a:p>
          <a:p>
            <a:r>
              <a:rPr lang="en-US" b="1" dirty="0"/>
              <a:t>PLWD side:</a:t>
            </a:r>
            <a:r>
              <a:rPr lang="en-US" dirty="0"/>
              <a:t>   Home/Personal Safety (98%), closely followed by General Medical Care (84%) and Meaningful/Daily Activities (74%)</a:t>
            </a:r>
          </a:p>
          <a:p>
            <a:r>
              <a:rPr lang="en-US" b="1" dirty="0"/>
              <a:t>CG side:  </a:t>
            </a:r>
            <a:r>
              <a:rPr lang="en-US" dirty="0"/>
              <a:t>Memory D/O education (98%), CG legal concerns (74%), CG mental health care (44%)</a:t>
            </a:r>
          </a:p>
          <a:p>
            <a:endParaRPr lang="en-US" dirty="0"/>
          </a:p>
          <a:p>
            <a:r>
              <a:rPr lang="en-US" dirty="0"/>
              <a:t>Looking at n=642 using the JHDCNA 2.0 tool -</a:t>
            </a:r>
          </a:p>
          <a:p>
            <a:r>
              <a:rPr lang="en-US" dirty="0"/>
              <a:t>Diverse pooled group of people: </a:t>
            </a:r>
          </a:p>
          <a:p>
            <a:r>
              <a:rPr lang="en-US" dirty="0"/>
              <a:t>Mean age of 80.0 (range 45–103);  69% were females;  56% were non-whites; average 12 years formal education; 43% had annual incomes &lt;$25,000;  36% received Medicaid benefits; 21% lived alone; and mean MMSE score 17/30 (39% mild, 42% moderate, and 19% severely impaired).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7A69FE2B-7AF0-419B-B0C8-93D2D63AF092}" type="slidenum">
              <a:rPr lang="en-US" altLang="en-US" smtClean="0"/>
              <a:pPr>
                <a:defRPr/>
              </a:pPr>
              <a:t>7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7933985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6880687-9C1B-42DC-851B-9D3FE83A9750}" type="slidenum">
              <a:rPr lang="en-US" smtClean="0"/>
              <a:pPr>
                <a:defRPr/>
              </a:pPr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980706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/>
              <a:t>This is the most popular slide for GUIDE talks.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7A69FE2B-7AF0-419B-B0C8-93D2D63AF092}" type="slidenum">
              <a:rPr lang="en-US" altLang="en-US" smtClean="0"/>
              <a:pPr>
                <a:defRPr/>
              </a:pPr>
              <a:t>12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6994925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Can include Neurologists in addition to Psych and Geri Med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7A69FE2B-7AF0-419B-B0C8-93D2D63AF092}" type="slidenum">
              <a:rPr lang="en-US" altLang="en-US" smtClean="0"/>
              <a:pPr>
                <a:defRPr/>
              </a:pPr>
              <a:t>13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5980736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Taken from the 6 major evidence-based models, </a:t>
            </a:r>
            <a:r>
              <a:rPr lang="en-US" dirty="0" err="1"/>
              <a:t>inc</a:t>
            </a:r>
            <a:r>
              <a:rPr lang="en-US" dirty="0"/>
              <a:t> MIND at Home</a:t>
            </a:r>
          </a:p>
          <a:p>
            <a:r>
              <a:rPr lang="en-US" dirty="0"/>
              <a:t>Monthly contact with navigator and yearly re-assessment over the 8yrs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7A69FE2B-7AF0-419B-B0C8-93D2D63AF092}" type="slidenum">
              <a:rPr lang="en-US" altLang="en-US" smtClean="0"/>
              <a:pPr>
                <a:defRPr/>
              </a:pPr>
              <a:t>14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258982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Dementia stage (CDR, FAST) and caregiver strain determine complexity (most in moderate).</a:t>
            </a:r>
          </a:p>
          <a:p>
            <a:r>
              <a:rPr lang="en-US" dirty="0"/>
              <a:t>Required measure and alignment forms: </a:t>
            </a:r>
            <a:r>
              <a:rPr lang="en-US" dirty="0" err="1"/>
              <a:t>Zarit</a:t>
            </a:r>
            <a:r>
              <a:rPr lang="en-US" dirty="0"/>
              <a:t> Burden Inventory 22-item and PROMIS-10.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7A69FE2B-7AF0-419B-B0C8-93D2D63AF092}" type="slidenum">
              <a:rPr lang="en-US" altLang="en-US" smtClean="0"/>
              <a:pPr>
                <a:defRPr/>
              </a:pPr>
              <a:t>16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519046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9.png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g"/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7.xml"/></Relationships>
</file>

<file path=ppt/slideLayouts/_rels/slideLayout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7.xml"/></Relationships>
</file>

<file path=ppt/slideLayouts/_rels/slideLayout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7.xml"/></Relationships>
</file>

<file path=ppt/slideLayouts/_rels/slideLayout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7.xml"/></Relationships>
</file>

<file path=ppt/slideLayouts/_rels/slideLayout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7.xml"/></Relationships>
</file>

<file path=ppt/slideLayouts/_rels/slideLayout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Master" Target="../slideMasters/slideMaster7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9" descr="title.jpg">
            <a:extLst>
              <a:ext uri="{FF2B5EF4-FFF2-40B4-BE49-F238E27FC236}">
                <a16:creationId xmlns:a16="http://schemas.microsoft.com/office/drawing/2014/main" id="{28460486-5080-4C16-963A-6E6B4E1110B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10">
            <a:extLst>
              <a:ext uri="{FF2B5EF4-FFF2-40B4-BE49-F238E27FC236}">
                <a16:creationId xmlns:a16="http://schemas.microsoft.com/office/drawing/2014/main" id="{F92F2090-E656-40EB-91B2-65656F8C7B4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5813" y="438150"/>
            <a:ext cx="3062287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1" name="Rectangle 3"/>
          <p:cNvSpPr>
            <a:spLocks noGrp="1" noChangeArrowheads="1"/>
          </p:cNvSpPr>
          <p:nvPr>
            <p:ph type="ctrTitle"/>
          </p:nvPr>
        </p:nvSpPr>
        <p:spPr bwMode="white">
          <a:xfrm>
            <a:off x="809626" y="2571750"/>
            <a:ext cx="7800975" cy="85725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052" name="Rectangle 4"/>
          <p:cNvSpPr>
            <a:spLocks noGrp="1" noChangeArrowheads="1"/>
          </p:cNvSpPr>
          <p:nvPr>
            <p:ph type="subTitle" idx="1"/>
          </p:nvPr>
        </p:nvSpPr>
        <p:spPr bwMode="white">
          <a:xfrm>
            <a:off x="809626" y="3457575"/>
            <a:ext cx="7800975" cy="685800"/>
          </a:xfrm>
        </p:spPr>
        <p:txBody>
          <a:bodyPr/>
          <a:lstStyle>
            <a:lvl1pPr marL="0" indent="0">
              <a:buFontTx/>
              <a:buNone/>
              <a:defRPr sz="2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29C53EEC-8D33-4B2C-B8BA-F64DD2852B6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 bwMode="white">
          <a:xfrm>
            <a:off x="819150" y="4648200"/>
            <a:ext cx="1905000" cy="28575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7152072C-4321-49BC-89CE-2BBF03611ED6}" type="datetime4">
              <a:rPr lang="en-US"/>
              <a:pPr>
                <a:defRPr/>
              </a:pPr>
              <a:t>July 20, 2026</a:t>
            </a:fld>
            <a:endParaRPr lang="en-US">
              <a:latin typeface="Times" charset="0"/>
            </a:endParaRP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94BD839D-C52A-4427-ADC0-7C7764ACF61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 bwMode="white">
          <a:xfrm>
            <a:off x="3124200" y="4648200"/>
            <a:ext cx="2895600" cy="28575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BB287529-126B-4880-A22E-35040719713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white">
          <a:xfrm>
            <a:off x="6705600" y="4648200"/>
            <a:ext cx="1905000" cy="28575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6DA68B84-A2FE-455E-8250-A9332F0B5DD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13056398"/>
      </p:ext>
    </p:extLst>
  </p:cSld>
  <p:clrMapOvr>
    <a:masterClrMapping/>
  </p:clrMapOvr>
  <p:transition spd="slow" advClick="0" advTm="700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629568A-AA72-40A1-9A94-1455C6B243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ABAA4A-CB46-4F49-A626-5AF174CDBC20}" type="datetime4">
              <a:rPr lang="en-US"/>
              <a:pPr>
                <a:defRPr/>
              </a:pPr>
              <a:t>July 20, 2026</a:t>
            </a:fld>
            <a:endParaRPr lang="en-US">
              <a:latin typeface="Times" charset="0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ED96C27-F306-4527-930C-7ADA501C88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F0D432D-AFA9-4C9A-9572-9DB61915FF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A4B1DB-A665-48DA-BEBC-C8456A91DC15}" type="slidenum">
              <a:rPr lang="en-US" altLang="en-US"/>
              <a:pPr>
                <a:defRPr/>
              </a:pPr>
              <a:t>‹#›</a:t>
            </a:fld>
            <a:endParaRPr lang="en-US" altLang="en-US">
              <a:solidFill>
                <a:srgbClr val="002C7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2241344"/>
      </p:ext>
    </p:extLst>
  </p:cSld>
  <p:clrMapOvr>
    <a:masterClrMapping/>
  </p:clrMapOvr>
  <p:transition spd="slow" advClick="0" advTm="700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38925" y="292894"/>
            <a:ext cx="1943100" cy="4279106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09625" y="292894"/>
            <a:ext cx="5676900" cy="4279106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4BAE024-7E5B-4CFB-BF8A-3E18A12507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32ADA4-0473-4F66-967F-B994065F01BB}" type="datetime4">
              <a:rPr lang="en-US"/>
              <a:pPr>
                <a:defRPr/>
              </a:pPr>
              <a:t>July 20, 2026</a:t>
            </a:fld>
            <a:endParaRPr lang="en-US">
              <a:latin typeface="Times" charset="0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5536E44-245A-4B21-8A24-55D5ECB55F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FA59040-04A7-4AA7-AEB9-9C9D2F6ADE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47DAB6-DABF-49BB-8F1F-3A392C0DC357}" type="slidenum">
              <a:rPr lang="en-US" altLang="en-US"/>
              <a:pPr>
                <a:defRPr/>
              </a:pPr>
              <a:t>‹#›</a:t>
            </a:fld>
            <a:endParaRPr lang="en-US" altLang="en-US">
              <a:solidFill>
                <a:srgbClr val="002C7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5444350"/>
      </p:ext>
    </p:extLst>
  </p:cSld>
  <p:clrMapOvr>
    <a:masterClrMapping/>
  </p:clrMapOvr>
  <p:transition spd="slow" advClick="0" advTm="700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9" descr="Blue_PowerPoint_HD-01.jpg">
            <a:extLst>
              <a:ext uri="{FF2B5EF4-FFF2-40B4-BE49-F238E27FC236}">
                <a16:creationId xmlns:a16="http://schemas.microsoft.com/office/drawing/2014/main" id="{8898EB7F-A7EA-42BC-8579-4A98A5317F2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3" y="0"/>
            <a:ext cx="9134475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10" descr="JHM_2C_R_H-01.png">
            <a:extLst>
              <a:ext uri="{FF2B5EF4-FFF2-40B4-BE49-F238E27FC236}">
                <a16:creationId xmlns:a16="http://schemas.microsoft.com/office/drawing/2014/main" id="{04B7150E-D924-4003-A9DF-1A36B835EF6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1600" y="242888"/>
            <a:ext cx="3962400" cy="1839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1" name="Rectangle 3"/>
          <p:cNvSpPr>
            <a:spLocks noGrp="1" noChangeArrowheads="1"/>
          </p:cNvSpPr>
          <p:nvPr>
            <p:ph type="ctrTitle"/>
          </p:nvPr>
        </p:nvSpPr>
        <p:spPr>
          <a:xfrm>
            <a:off x="809626" y="2190750"/>
            <a:ext cx="7800975" cy="85725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052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809626" y="3076575"/>
            <a:ext cx="7800975" cy="685800"/>
          </a:xfrm>
        </p:spPr>
        <p:txBody>
          <a:bodyPr/>
          <a:lstStyle>
            <a:lvl1pPr marL="0" indent="0">
              <a:buFontTx/>
              <a:buNone/>
              <a:defRPr sz="2400"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A659AF2F-2E04-4D49-9949-0AF8D08577C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 bwMode="auto">
          <a:xfrm>
            <a:off x="819150" y="4171950"/>
            <a:ext cx="1905000" cy="342900"/>
          </a:xfrm>
        </p:spPr>
        <p:txBody>
          <a:bodyPr/>
          <a:lstStyle>
            <a:lvl1pPr>
              <a:defRPr>
                <a:solidFill>
                  <a:srgbClr val="002C77"/>
                </a:solidFill>
              </a:defRPr>
            </a:lvl1pPr>
          </a:lstStyle>
          <a:p>
            <a:pPr>
              <a:defRPr/>
            </a:pPr>
            <a:fld id="{CA551D93-8197-4E54-A19D-85463F62015D}" type="datetime1">
              <a:rPr lang="en-US" altLang="en-US"/>
              <a:pPr>
                <a:defRPr/>
              </a:pPr>
              <a:t>7/20/2026</a:t>
            </a:fld>
            <a:endParaRPr lang="en-US" altLang="en-US">
              <a:latin typeface="Times" panose="02020603050405020304" pitchFamily="18" charset="0"/>
            </a:endParaRP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454B332B-81A6-4F91-801D-AC5673E6FC3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4686300"/>
            <a:ext cx="2895600" cy="3429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7E5C9D41-D7AB-419A-A2CE-6657D43B8F9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xfrm>
            <a:off x="6705600" y="4686300"/>
            <a:ext cx="1905000" cy="3429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AA742A2-2640-4307-AFD5-6E7F1944CE2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76442735"/>
      </p:ext>
    </p:extLst>
  </p:cSld>
  <p:clrMapOvr>
    <a:masterClrMapping/>
  </p:clrMapOvr>
  <p:transition spd="slow" advClick="0" advTm="700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D3238B-AEEC-45E2-B908-0166C413F1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5C62E2-DAA1-4360-98EC-77AC4AA7DA6B}" type="datetime1">
              <a:rPr lang="en-US" altLang="en-US"/>
              <a:pPr>
                <a:defRPr/>
              </a:pPr>
              <a:t>7/20/2026</a:t>
            </a:fld>
            <a:endParaRPr lang="en-US" altLang="en-US">
              <a:solidFill>
                <a:schemeClr val="tx1"/>
              </a:solidFill>
              <a:latin typeface="Times" panose="02020603050405020304" pitchFamily="18" charset="0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E5A82CB-E05E-4909-89D8-A238F6C3AE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FE2C15-9868-44BD-939B-38F627DAED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70525F-3BB9-44BB-9FF7-92E80661DF8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3839481"/>
      </p:ext>
    </p:extLst>
  </p:cSld>
  <p:clrMapOvr>
    <a:masterClrMapping/>
  </p:clrMapOvr>
  <p:transition spd="slow" advClick="0" advTm="700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C22B1CB-14E1-40A1-936C-70812B3EAA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2D1F62-A537-456E-B260-4323BB361D5D}" type="datetime1">
              <a:rPr lang="en-US" altLang="en-US"/>
              <a:pPr>
                <a:defRPr/>
              </a:pPr>
              <a:t>7/20/2026</a:t>
            </a:fld>
            <a:endParaRPr lang="en-US" altLang="en-US">
              <a:solidFill>
                <a:schemeClr val="tx1"/>
              </a:solidFill>
              <a:latin typeface="Times" panose="02020603050405020304" pitchFamily="18" charset="0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813697-CEE8-4052-963A-F9875101B2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58A8EA6-557F-49C9-BA0C-79075E5654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701717-9CFB-4EF1-AD2D-41864F76346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32349400"/>
      </p:ext>
    </p:extLst>
  </p:cSld>
  <p:clrMapOvr>
    <a:masterClrMapping/>
  </p:clrMapOvr>
  <p:transition spd="slow" advClick="0" advTm="700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09625" y="1485900"/>
            <a:ext cx="3810000" cy="3086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72025" y="1485900"/>
            <a:ext cx="3810000" cy="3086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D755B14-A43F-4A73-9FE2-05E05C09C4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EED627-77DA-40F2-AA05-42E1D0C32E11}" type="datetime1">
              <a:rPr lang="en-US" altLang="en-US"/>
              <a:pPr>
                <a:defRPr/>
              </a:pPr>
              <a:t>7/20/2026</a:t>
            </a:fld>
            <a:endParaRPr lang="en-US" altLang="en-US">
              <a:solidFill>
                <a:schemeClr val="tx1"/>
              </a:solidFill>
              <a:latin typeface="Times" panose="02020603050405020304" pitchFamily="18" charset="0"/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219EB9D-8F3C-4E2C-B9BC-AFE3873648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D54BF28-9D71-4691-BA1B-D1D0FE3D84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D94387-6015-468E-8F9A-9EA99C4E881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51688697"/>
      </p:ext>
    </p:extLst>
  </p:cSld>
  <p:clrMapOvr>
    <a:masterClrMapping/>
  </p:clrMapOvr>
  <p:transition spd="slow" advClick="0" advTm="700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CF19215-BC63-4497-B141-FCE3AFF064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F6C0D1-75FE-4095-BFB7-4B5C843C2086}" type="datetime1">
              <a:rPr lang="en-US" altLang="en-US"/>
              <a:pPr>
                <a:defRPr/>
              </a:pPr>
              <a:t>7/20/2026</a:t>
            </a:fld>
            <a:endParaRPr lang="en-US" altLang="en-US">
              <a:solidFill>
                <a:schemeClr val="tx1"/>
              </a:solidFill>
              <a:latin typeface="Times" panose="02020603050405020304" pitchFamily="18" charset="0"/>
            </a:endParaRP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52EC1C4-FDB7-4EF3-B827-9E6CB64AD5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48AC5D7-47D5-46D1-B9E1-D85641BE7F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91AE5E-FCB9-415E-B8A1-DE13B6D215F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08278106"/>
      </p:ext>
    </p:extLst>
  </p:cSld>
  <p:clrMapOvr>
    <a:masterClrMapping/>
  </p:clrMapOvr>
  <p:transition spd="slow" advClick="0" advTm="700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051E0C8-DDDC-49E5-A337-EBBF1FD3C8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8AFC57-B558-41C0-80EB-034E2F5B9DC3}" type="datetime1">
              <a:rPr lang="en-US" altLang="en-US"/>
              <a:pPr>
                <a:defRPr/>
              </a:pPr>
              <a:t>7/20/2026</a:t>
            </a:fld>
            <a:endParaRPr lang="en-US" altLang="en-US">
              <a:solidFill>
                <a:schemeClr val="tx1"/>
              </a:solidFill>
              <a:latin typeface="Times" panose="02020603050405020304" pitchFamily="18" charset="0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D09CFA4-BD09-41A3-B198-F35EFD81D6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644A887-DFED-4E18-80EC-EBE0E5D1BC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7EB32E-30A5-49D1-85AA-CCA33DA7344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10368230"/>
      </p:ext>
    </p:extLst>
  </p:cSld>
  <p:clrMapOvr>
    <a:masterClrMapping/>
  </p:clrMapOvr>
  <p:transition spd="slow" advClick="0" advTm="700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2485AA6-118A-4F18-B13A-317512D51E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622216-475C-4D6D-A752-5831EA6F285B}" type="datetime1">
              <a:rPr lang="en-US" altLang="en-US"/>
              <a:pPr>
                <a:defRPr/>
              </a:pPr>
              <a:t>7/20/2026</a:t>
            </a:fld>
            <a:endParaRPr lang="en-US" altLang="en-US">
              <a:solidFill>
                <a:schemeClr val="tx1"/>
              </a:solidFill>
              <a:latin typeface="Times" panose="02020603050405020304" pitchFamily="18" charset="0"/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01ADB53-B1BF-4B8C-B82A-863FB217B4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B2C2FD5-9A23-4D0D-BA7D-4FEE78D69C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E6D96C-2854-405B-90B8-4157A74E99D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51776573"/>
      </p:ext>
    </p:extLst>
  </p:cSld>
  <p:clrMapOvr>
    <a:masterClrMapping/>
  </p:clrMapOvr>
  <p:transition spd="slow" advClick="0" advTm="7000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47C0BC1-9206-479C-804F-6D743834CF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F66CC2-1A74-46E0-A20E-A95C44845AB0}" type="datetime1">
              <a:rPr lang="en-US" altLang="en-US"/>
              <a:pPr>
                <a:defRPr/>
              </a:pPr>
              <a:t>7/20/2026</a:t>
            </a:fld>
            <a:endParaRPr lang="en-US" altLang="en-US">
              <a:solidFill>
                <a:schemeClr val="tx1"/>
              </a:solidFill>
              <a:latin typeface="Times" panose="02020603050405020304" pitchFamily="18" charset="0"/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567F087-D994-4C5B-A1E5-77228C84F7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4D03EC0-A2F5-4DCD-ABC7-073C09ABA9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7FF46C-A27D-4940-9DCB-BEA77743299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94205956"/>
      </p:ext>
    </p:extLst>
  </p:cSld>
  <p:clrMapOvr>
    <a:masterClrMapping/>
  </p:clrMapOvr>
  <p:transition spd="slow" advClick="0" advTm="700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3F1D68C-FF07-4007-BBAF-998404EBB8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02153A-242E-4AB7-9216-FA73A09E3D0E}" type="datetime4">
              <a:rPr lang="en-US"/>
              <a:pPr>
                <a:defRPr/>
              </a:pPr>
              <a:t>July 20, 2026</a:t>
            </a:fld>
            <a:endParaRPr lang="en-US">
              <a:latin typeface="Times" charset="0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51FCEA5-19E8-4BCA-A1A3-F9D8CE84E4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800EC2-8E36-4E29-BFDB-21EB5B7BF9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CFF580-4B4F-46B1-A4B7-C759FABAC191}" type="slidenum">
              <a:rPr lang="en-US" altLang="en-US"/>
              <a:pPr>
                <a:defRPr/>
              </a:pPr>
              <a:t>‹#›</a:t>
            </a:fld>
            <a:endParaRPr lang="en-US" altLang="en-US">
              <a:solidFill>
                <a:srgbClr val="002C7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9375932"/>
      </p:ext>
    </p:extLst>
  </p:cSld>
  <p:clrMapOvr>
    <a:masterClrMapping/>
  </p:clrMapOvr>
  <p:transition spd="slow" advClick="0" advTm="7000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77FBE06-6600-46AA-B1F1-AF4A75BD80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38A6A8-25D5-4C5D-AF1C-83CFBE6CC6F9}" type="datetime1">
              <a:rPr lang="en-US" altLang="en-US"/>
              <a:pPr>
                <a:defRPr/>
              </a:pPr>
              <a:t>7/20/2026</a:t>
            </a:fld>
            <a:endParaRPr lang="en-US" altLang="en-US">
              <a:solidFill>
                <a:schemeClr val="tx1"/>
              </a:solidFill>
              <a:latin typeface="Times" panose="02020603050405020304" pitchFamily="18" charset="0"/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9EB134E-90F7-4755-8F81-80F15F41FA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F971902-BA07-47E9-ADEE-1B35011A73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2107B7-90DA-4DED-990C-E370911DC1D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53901865"/>
      </p:ext>
    </p:extLst>
  </p:cSld>
  <p:clrMapOvr>
    <a:masterClrMapping/>
  </p:clrMapOvr>
  <p:transition spd="slow" advClick="0" advTm="7000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127AB80-33F7-42F1-8894-0ED75BCC33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89289D-8CBA-459A-8C6C-E202E62A0FC2}" type="datetime1">
              <a:rPr lang="en-US" altLang="en-US"/>
              <a:pPr>
                <a:defRPr/>
              </a:pPr>
              <a:t>7/20/2026</a:t>
            </a:fld>
            <a:endParaRPr lang="en-US" altLang="en-US">
              <a:solidFill>
                <a:schemeClr val="tx1"/>
              </a:solidFill>
              <a:latin typeface="Times" panose="02020603050405020304" pitchFamily="18" charset="0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341944D-DE62-4B4F-95ED-13B8906F37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5780AE-DC26-429B-BBBB-6A277E259E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4482A1-0C1E-48BA-A565-E10889EBED9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09131178"/>
      </p:ext>
    </p:extLst>
  </p:cSld>
  <p:clrMapOvr>
    <a:masterClrMapping/>
  </p:clrMapOvr>
  <p:transition spd="slow" advClick="0" advTm="7000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38925" y="292894"/>
            <a:ext cx="1943100" cy="4279106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09625" y="292894"/>
            <a:ext cx="5676900" cy="4279106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56DA56B-3591-469A-AE19-403F708A50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F055AA-28CA-4B02-970A-831153790FF2}" type="datetime1">
              <a:rPr lang="en-US" altLang="en-US"/>
              <a:pPr>
                <a:defRPr/>
              </a:pPr>
              <a:t>7/20/2026</a:t>
            </a:fld>
            <a:endParaRPr lang="en-US" altLang="en-US">
              <a:solidFill>
                <a:schemeClr val="tx1"/>
              </a:solidFill>
              <a:latin typeface="Times" panose="02020603050405020304" pitchFamily="18" charset="0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D7D144D-2F56-42B2-B833-B59B85B019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1D26766-D7E2-438F-8F90-AA2B6A25D6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BC035C-F8A0-4F7D-85C5-CE7F97937EA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14909003"/>
      </p:ext>
    </p:extLst>
  </p:cSld>
  <p:clrMapOvr>
    <a:masterClrMapping/>
  </p:clrMapOvr>
  <p:transition spd="slow" advClick="0" advTm="7000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332741-F012-E7F3-8817-CC325E7448E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A2FF960-038B-8EA8-DB8A-496E51B075C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D4965A4-5998-ECBD-49C4-089D05C3E1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FD9426-3C1D-4357-9D2E-9CC0B702DC5B}" type="datetimeFigureOut">
              <a:rPr lang="en-US" smtClean="0"/>
              <a:t>7/20/2026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117F200-5560-7D18-F685-D949EEBC63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6B734A5-D3C3-DC7A-2E6D-6917B539C8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F1FE64-CA98-4F7F-B7A6-13405E5A07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642849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56AE74-491C-9A5E-E0A3-F4D237059A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35AB10E-9D64-88C0-C4CF-9EA9B0E5330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9D68C8B-00AB-4435-6A5C-527C74A3C7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FD9426-3C1D-4357-9D2E-9CC0B702DC5B}" type="datetimeFigureOut">
              <a:rPr lang="en-US" smtClean="0"/>
              <a:t>7/20/2026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954FE9D-7CF4-1105-1D9B-CEFF9C64B1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F60A49C-15A1-4868-598E-19947964A2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F1FE64-CA98-4F7F-B7A6-13405E5A07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19809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84045D-9D3B-11CD-A1BE-7B6C8DF3F7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F98EFAF-4687-F846-CFBB-72550882CA6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82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82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1933A1E-02E4-6B14-FB94-F62D661688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FD9426-3C1D-4357-9D2E-9CC0B702DC5B}" type="datetimeFigureOut">
              <a:rPr lang="en-US" smtClean="0"/>
              <a:t>7/20/2026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B34B564-3E23-2F7C-7BEF-365F28A068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4EE4999-8AE5-7908-E0E2-76B03ECE03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F1FE64-CA98-4F7F-B7A6-13405E5A07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75092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50001D-2AC9-A2C8-67DD-48A6C9C7C4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13C19B6-E71F-7B09-C083-5EA795EED39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29932AF-D91A-0A52-AC9B-ED62ADD4490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F6F0013-9313-8857-418C-E9213A1B0A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FD9426-3C1D-4357-9D2E-9CC0B702DC5B}" type="datetimeFigureOut">
              <a:rPr lang="en-US" smtClean="0"/>
              <a:t>7/20/2026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4E427F5-D3E5-0C52-F182-42C00BE9AA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323390A-DB5D-B716-8AE3-96997AAEBE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F1FE64-CA98-4F7F-B7A6-13405E5A07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52236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CFC469-2E6B-0FA0-AF35-A2F8D8E7DF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8E62042-3837-6826-2D79-BDAD61AB29E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EFF7A8A-9D34-95EB-7AAE-5D54B76809D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86A62C1-CF85-8020-E1BA-7D55E869EAC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313439B-34D7-0DA4-F36B-DCFB2F6D6D3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3AEB031-F1AD-A3A8-64D3-5AD411BC0F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FD9426-3C1D-4357-9D2E-9CC0B702DC5B}" type="datetimeFigureOut">
              <a:rPr lang="en-US" smtClean="0"/>
              <a:t>7/20/2026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4918A8D-C508-74EC-C08E-38DB4DDC87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C8EC0C4-93B4-7FC7-28C7-55376816DE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F1FE64-CA98-4F7F-B7A6-13405E5A07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702807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484D1F-F2F3-404B-7FCC-169DFA5422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F28C920-84A5-9AD5-2D5B-72BB6D6A89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FD9426-3C1D-4357-9D2E-9CC0B702DC5B}" type="datetimeFigureOut">
              <a:rPr lang="en-US" smtClean="0"/>
              <a:t>7/20/2026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9AA510A-320C-0439-70BB-20C74C03DD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C049EF1-FB81-1A2D-4774-66023A1DF2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F1FE64-CA98-4F7F-B7A6-13405E5A07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53883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12D4FFE-1496-5E8F-4810-2BFAD14221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FD9426-3C1D-4357-9D2E-9CC0B702DC5B}" type="datetimeFigureOut">
              <a:rPr lang="en-US" smtClean="0"/>
              <a:t>7/20/2026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06B03A8-1A29-7B3D-B718-0601513D46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13FE159-AE98-99FA-A606-A793DC155F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F1FE64-CA98-4F7F-B7A6-13405E5A07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48982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285F5EE-9860-40FA-911D-9CE2203DDE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A77D58-8A17-4E66-838C-DEA7A9E00BF1}" type="datetime4">
              <a:rPr lang="en-US"/>
              <a:pPr>
                <a:defRPr/>
              </a:pPr>
              <a:t>July 20, 2026</a:t>
            </a:fld>
            <a:endParaRPr lang="en-US">
              <a:latin typeface="Times" charset="0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35B98C1-2147-4AFF-9642-82C0888FF2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1B17AE1-F4B6-4ABB-8800-48C23FA3E3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789BE6-306B-47F9-8533-0263AE39CAFD}" type="slidenum">
              <a:rPr lang="en-US" altLang="en-US"/>
              <a:pPr>
                <a:defRPr/>
              </a:pPr>
              <a:t>‹#›</a:t>
            </a:fld>
            <a:endParaRPr lang="en-US" altLang="en-US">
              <a:solidFill>
                <a:srgbClr val="002C7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2746885"/>
      </p:ext>
    </p:extLst>
  </p:cSld>
  <p:clrMapOvr>
    <a:masterClrMapping/>
  </p:clrMapOvr>
  <p:transition spd="slow" advClick="0" advTm="7000"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9FC2C8-E627-C24E-8DE1-A62856FD40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93C31F5-0CE0-1828-3560-1965244B05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B2739B5-CD39-A5A6-836F-EFAA50154E7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3C5060D-83B5-6542-070F-BF0890F3B5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FD9426-3C1D-4357-9D2E-9CC0B702DC5B}" type="datetimeFigureOut">
              <a:rPr lang="en-US" smtClean="0"/>
              <a:t>7/20/2026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7E0F549-EA04-0A76-F12D-1D03E2BE94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E082B4B-46B4-02AF-277F-6571A625D0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F1FE64-CA98-4F7F-B7A6-13405E5A07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719456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0C105C-4749-1E1F-7653-EBA9A4C3AF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BBBCB33-FCE8-6BA2-339C-A6CBC9BA8AB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9867950-1029-3457-B8D5-9A110B3059A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DF04B84-E5AB-9511-BD7A-9EDEA9E40E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FD9426-3C1D-4357-9D2E-9CC0B702DC5B}" type="datetimeFigureOut">
              <a:rPr lang="en-US" smtClean="0"/>
              <a:t>7/20/2026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C699985-F004-EC2B-CDBB-BEA798F882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F8F264E-CDDB-D701-6C16-9193ADD0A4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F1FE64-CA98-4F7F-B7A6-13405E5A07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655458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86A57D-DF34-BBC5-56C5-34813DBCE5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16D671C-2A44-084A-D27E-01A60BA4C60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C059531-E5C9-18B6-233E-56596179E6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FD9426-3C1D-4357-9D2E-9CC0B702DC5B}" type="datetimeFigureOut">
              <a:rPr lang="en-US" smtClean="0"/>
              <a:t>7/20/2026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8EA4E07-0A82-E220-491D-5A10F33647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EF9D585-B027-4CDD-61D0-9DCA56015D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F1FE64-CA98-4F7F-B7A6-13405E5A07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0906200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9E18C1A-E101-A409-6A0E-C3F9800D7BE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C3B6696-7FA2-30F6-13AA-105B0F96F7C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49E7A00-F024-CF89-00D3-74A614001B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FD9426-3C1D-4357-9D2E-9CC0B702DC5B}" type="datetimeFigureOut">
              <a:rPr lang="en-US" smtClean="0"/>
              <a:t>7/20/2026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B87E5E6-223E-B52D-9710-D6D68D9132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0DEB2FB-FA94-5496-A71F-44A8041C2E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F1FE64-CA98-4F7F-B7A6-13405E5A07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6811246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6B9C2942-D9BB-4DCD-8D58-AC0EFBCCEA6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" b="23"/>
          <a:stretch/>
        </p:blipFill>
        <p:spPr>
          <a:xfrm>
            <a:off x="-36823" y="0"/>
            <a:ext cx="9180823" cy="516178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80B38A2-2FC2-B47C-617D-1EFF2CD0693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 amt="1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436459" y="78229"/>
            <a:ext cx="6260457" cy="469533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A89E4E1-A9AF-4465-AA01-6F2622ED3B3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13816" y="2116183"/>
            <a:ext cx="7905641" cy="516289"/>
          </a:xfrm>
          <a:prstGeom prst="rect">
            <a:avLst/>
          </a:prstGeom>
        </p:spPr>
        <p:txBody>
          <a:bodyPr anchor="b"/>
          <a:lstStyle>
            <a:lvl1pPr algn="l">
              <a:defRPr sz="3600" b="1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63B4130-201B-4AE2-9CE1-6AE8C3CDDB8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13816" y="2701528"/>
            <a:ext cx="7905641" cy="124182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800">
                <a:solidFill>
                  <a:schemeClr val="bg1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0A5D31C9-6C24-44BB-A997-65F0828D0443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891258" y="310758"/>
            <a:ext cx="1771054" cy="64364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5F4CC722-B8E8-6CA3-3F27-DCC939F4B229}"/>
              </a:ext>
            </a:extLst>
          </p:cNvPr>
          <p:cNvSpPr txBox="1"/>
          <p:nvPr userDrawn="1"/>
        </p:nvSpPr>
        <p:spPr>
          <a:xfrm>
            <a:off x="3010461" y="4067821"/>
            <a:ext cx="3131485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700" b="1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Live Every Moment</a:t>
            </a:r>
          </a:p>
        </p:txBody>
      </p:sp>
    </p:spTree>
    <p:extLst>
      <p:ext uri="{BB962C8B-B14F-4D97-AF65-F5344CB8AC3E}">
        <p14:creationId xmlns:p14="http://schemas.microsoft.com/office/powerpoint/2010/main" val="253693311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56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16B3C9-1DEB-4857-A985-B80CEC73A2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5220" y="205430"/>
            <a:ext cx="8312876" cy="514350"/>
          </a:xfrm>
          <a:prstGeom prst="rect">
            <a:avLst/>
          </a:prstGeom>
        </p:spPr>
        <p:txBody>
          <a:bodyPr/>
          <a:lstStyle>
            <a:lvl1pPr>
              <a:defRPr sz="2700" b="1">
                <a:latin typeface="+mn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14BCDB-6B6B-4280-ACD5-7942FD426D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5562" y="956129"/>
            <a:ext cx="8312876" cy="3531869"/>
          </a:xfrm>
          <a:prstGeom prst="rect">
            <a:avLst/>
          </a:prstGeom>
        </p:spPr>
        <p:txBody>
          <a:bodyPr/>
          <a:lstStyle>
            <a:lvl1pPr>
              <a:buClr>
                <a:schemeClr val="tx1"/>
              </a:buClr>
              <a:defRPr>
                <a:solidFill>
                  <a:schemeClr val="bg2"/>
                </a:solidFill>
              </a:defRPr>
            </a:lvl1pPr>
            <a:lvl2pPr>
              <a:buClr>
                <a:schemeClr val="tx1"/>
              </a:buClr>
              <a:defRPr>
                <a:solidFill>
                  <a:schemeClr val="bg2"/>
                </a:solidFill>
              </a:defRPr>
            </a:lvl2pPr>
            <a:lvl3pPr>
              <a:buClr>
                <a:schemeClr val="tx1"/>
              </a:buClr>
              <a:defRPr>
                <a:solidFill>
                  <a:schemeClr val="bg2"/>
                </a:solidFill>
              </a:defRPr>
            </a:lvl3pPr>
            <a:lvl4pPr>
              <a:buClr>
                <a:schemeClr val="tx1"/>
              </a:buClr>
              <a:defRPr>
                <a:solidFill>
                  <a:schemeClr val="bg2"/>
                </a:solidFill>
              </a:defRPr>
            </a:lvl4pPr>
            <a:lvl5pPr>
              <a:buClr>
                <a:schemeClr val="tx1"/>
              </a:buCl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D8341E4-F0C4-45D8-93FA-8B9A8FE737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86EBBD-2D25-4397-A98C-0B6CEEED70C3}" type="slidenum">
              <a:rPr lang="en-US" smtClean="0"/>
              <a:t>‹#›</a:t>
            </a:fld>
            <a:endParaRPr lang="en-US"/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74D3A6E9-CEAD-363E-CBBD-8F696ADDC12E}"/>
              </a:ext>
            </a:extLst>
          </p:cNvPr>
          <p:cNvCxnSpPr>
            <a:cxnSpLocks/>
          </p:cNvCxnSpPr>
          <p:nvPr userDrawn="1"/>
        </p:nvCxnSpPr>
        <p:spPr>
          <a:xfrm>
            <a:off x="0" y="728663"/>
            <a:ext cx="9144000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92264876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 - Alterna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16B3C9-1DEB-4857-A985-B80CEC73A2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5220" y="205430"/>
            <a:ext cx="8312876" cy="514350"/>
          </a:xfrm>
          <a:prstGeom prst="rect">
            <a:avLst/>
          </a:prstGeom>
        </p:spPr>
        <p:txBody>
          <a:bodyPr/>
          <a:lstStyle>
            <a:lvl1pPr>
              <a:defRPr sz="2700" b="1">
                <a:latin typeface="+mn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14BCDB-6B6B-4280-ACD5-7942FD426D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5562" y="956129"/>
            <a:ext cx="8312876" cy="3531869"/>
          </a:xfrm>
          <a:prstGeom prst="rect">
            <a:avLst/>
          </a:prstGeom>
        </p:spPr>
        <p:txBody>
          <a:bodyPr/>
          <a:lstStyle>
            <a:lvl1pPr>
              <a:buClr>
                <a:schemeClr val="tx1"/>
              </a:buClr>
              <a:defRPr>
                <a:solidFill>
                  <a:schemeClr val="bg2"/>
                </a:solidFill>
              </a:defRPr>
            </a:lvl1pPr>
            <a:lvl2pPr>
              <a:buClr>
                <a:schemeClr val="tx1"/>
              </a:buClr>
              <a:defRPr>
                <a:solidFill>
                  <a:schemeClr val="bg2"/>
                </a:solidFill>
              </a:defRPr>
            </a:lvl2pPr>
            <a:lvl3pPr>
              <a:buClr>
                <a:schemeClr val="tx1"/>
              </a:buClr>
              <a:defRPr>
                <a:solidFill>
                  <a:schemeClr val="bg2"/>
                </a:solidFill>
              </a:defRPr>
            </a:lvl3pPr>
            <a:lvl4pPr>
              <a:buClr>
                <a:schemeClr val="tx1"/>
              </a:buClr>
              <a:defRPr>
                <a:solidFill>
                  <a:schemeClr val="bg2"/>
                </a:solidFill>
              </a:defRPr>
            </a:lvl4pPr>
            <a:lvl5pPr>
              <a:buClr>
                <a:schemeClr val="tx1"/>
              </a:buCl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D8341E4-F0C4-45D8-93FA-8B9A8FE737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86EBBD-2D25-4397-A98C-0B6CEEED70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823331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16B3C9-1DEB-4857-A985-B80CEC73A2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5221" y="204244"/>
            <a:ext cx="8328388" cy="514350"/>
          </a:xfrm>
          <a:prstGeom prst="rect">
            <a:avLst/>
          </a:prstGeom>
        </p:spPr>
        <p:txBody>
          <a:bodyPr/>
          <a:lstStyle>
            <a:lvl1pPr>
              <a:defRPr sz="2700" b="1">
                <a:latin typeface="+mn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D8341E4-F0C4-45D8-93FA-8B9A8FE737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86EBBD-2D25-4397-A98C-0B6CEEED70C3}" type="slidenum">
              <a:rPr lang="en-US" smtClean="0"/>
              <a:t>‹#›</a:t>
            </a:fld>
            <a:endParaRPr lang="en-US"/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0C9FFCE4-1772-9F45-85F5-CA971F977314}"/>
              </a:ext>
            </a:extLst>
          </p:cNvPr>
          <p:cNvCxnSpPr>
            <a:cxnSpLocks/>
          </p:cNvCxnSpPr>
          <p:nvPr userDrawn="1"/>
        </p:nvCxnSpPr>
        <p:spPr>
          <a:xfrm>
            <a:off x="0" y="728663"/>
            <a:ext cx="9144000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09709941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 - Alterna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16B3C9-1DEB-4857-A985-B80CEC73A2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5221" y="204244"/>
            <a:ext cx="8328388" cy="514350"/>
          </a:xfrm>
          <a:prstGeom prst="rect">
            <a:avLst/>
          </a:prstGeom>
        </p:spPr>
        <p:txBody>
          <a:bodyPr/>
          <a:lstStyle>
            <a:lvl1pPr>
              <a:defRPr sz="2700" b="1">
                <a:latin typeface="+mn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D8341E4-F0C4-45D8-93FA-8B9A8FE737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86EBBD-2D25-4397-A98C-0B6CEEED70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5404232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RANDING-ONLY-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20" descr="A green and black rectangle&#10;&#10;Description automatically generated">
            <a:extLst>
              <a:ext uri="{FF2B5EF4-FFF2-40B4-BE49-F238E27FC236}">
                <a16:creationId xmlns:a16="http://schemas.microsoft.com/office/drawing/2014/main" id="{5F1E4F09-815B-119F-F24C-283BC1C2FE5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491"/>
          <a:stretch/>
        </p:blipFill>
        <p:spPr>
          <a:xfrm rot="157834">
            <a:off x="-182472" y="-248730"/>
            <a:ext cx="9411380" cy="142954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016B3C9-1DEB-4857-A985-B80CEC73A2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5221" y="99206"/>
            <a:ext cx="8328388" cy="514350"/>
          </a:xfrm>
          <a:prstGeom prst="rect">
            <a:avLst/>
          </a:prstGeom>
        </p:spPr>
        <p:txBody>
          <a:bodyPr/>
          <a:lstStyle>
            <a:lvl1pPr>
              <a:defRPr sz="2400" b="1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D8341E4-F0C4-45D8-93FA-8B9A8FE737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86EBBD-2D25-4397-A98C-0B6CEEED70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69120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09625" y="1485900"/>
            <a:ext cx="3810000" cy="3086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72025" y="1485900"/>
            <a:ext cx="3810000" cy="3086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0520D98-0B80-4556-A56B-AE040DEC0E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3E76B5-A9B6-47B6-BB3E-10BB973C2488}" type="datetime4">
              <a:rPr lang="en-US"/>
              <a:pPr>
                <a:defRPr/>
              </a:pPr>
              <a:t>July 20, 2026</a:t>
            </a:fld>
            <a:endParaRPr lang="en-US">
              <a:latin typeface="Times" charset="0"/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5D1D466-A890-4611-9D75-6047025C20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E5FA615-87F6-4B3E-8204-D9FC301854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9C5BAE-AB22-4A48-9083-041F30191C6C}" type="slidenum">
              <a:rPr lang="en-US" altLang="en-US"/>
              <a:pPr>
                <a:defRPr/>
              </a:pPr>
              <a:t>‹#›</a:t>
            </a:fld>
            <a:endParaRPr lang="en-US" altLang="en-US">
              <a:solidFill>
                <a:srgbClr val="002C7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1821565"/>
      </p:ext>
    </p:extLst>
  </p:cSld>
  <p:clrMapOvr>
    <a:masterClrMapping/>
  </p:clrMapOvr>
  <p:transition spd="slow" advClick="0" advTm="7000"/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RANDING-ONLY-GREEN-REMOVECHEC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EF7FFDCC-39B8-3922-111B-F166740A2A2D}"/>
              </a:ext>
            </a:extLst>
          </p:cNvPr>
          <p:cNvSpPr/>
          <p:nvPr userDrawn="1"/>
        </p:nvSpPr>
        <p:spPr>
          <a:xfrm>
            <a:off x="0" y="331470"/>
            <a:ext cx="9144000" cy="4354830"/>
          </a:xfrm>
          <a:prstGeom prst="rect">
            <a:avLst/>
          </a:prstGeom>
          <a:solidFill>
            <a:srgbClr val="FBFDF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pic>
        <p:nvPicPr>
          <p:cNvPr id="21" name="Picture 20" descr="A green and black rectangle&#10;&#10;Description automatically generated">
            <a:extLst>
              <a:ext uri="{FF2B5EF4-FFF2-40B4-BE49-F238E27FC236}">
                <a16:creationId xmlns:a16="http://schemas.microsoft.com/office/drawing/2014/main" id="{5F1E4F09-815B-119F-F24C-283BC1C2FE5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491"/>
          <a:stretch/>
        </p:blipFill>
        <p:spPr>
          <a:xfrm rot="157834">
            <a:off x="-182472" y="-248730"/>
            <a:ext cx="9411380" cy="142954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016B3C9-1DEB-4857-A985-B80CEC73A2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5221" y="99206"/>
            <a:ext cx="8328388" cy="514350"/>
          </a:xfrm>
          <a:prstGeom prst="rect">
            <a:avLst/>
          </a:prstGeom>
        </p:spPr>
        <p:txBody>
          <a:bodyPr/>
          <a:lstStyle>
            <a:lvl1pPr>
              <a:defRPr sz="2400" b="1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D8341E4-F0C4-45D8-93FA-8B9A8FE737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86EBBD-2D25-4397-A98C-0B6CEEED70C3}" type="slidenum">
              <a:rPr lang="en-US" smtClean="0"/>
              <a:t>‹#›</a:t>
            </a:fld>
            <a:endParaRPr lang="en-US"/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445AB509-4C38-4E36-D58B-92B0E17F062B}"/>
              </a:ext>
            </a:extLst>
          </p:cNvPr>
          <p:cNvSpPr/>
          <p:nvPr userDrawn="1"/>
        </p:nvSpPr>
        <p:spPr>
          <a:xfrm>
            <a:off x="9289148" y="535781"/>
            <a:ext cx="1678781" cy="1121569"/>
          </a:xfrm>
          <a:prstGeom prst="roundRect">
            <a:avLst/>
          </a:prstGeom>
          <a:solidFill>
            <a:srgbClr val="FF0000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dirty="0"/>
              <a:t>Remove this slide </a:t>
            </a:r>
            <a:br>
              <a:rPr lang="en-US" sz="1800" dirty="0"/>
            </a:br>
            <a:r>
              <a:rPr lang="en-US" sz="1800" dirty="0"/>
              <a:t>if not applicable to the target audience</a:t>
            </a:r>
          </a:p>
        </p:txBody>
      </p:sp>
    </p:spTree>
    <p:extLst>
      <p:ext uri="{BB962C8B-B14F-4D97-AF65-F5344CB8AC3E}">
        <p14:creationId xmlns:p14="http://schemas.microsoft.com/office/powerpoint/2010/main" val="353334901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RANDING-ONLY-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EF7FFDCC-39B8-3922-111B-F166740A2A2D}"/>
              </a:ext>
            </a:extLst>
          </p:cNvPr>
          <p:cNvSpPr/>
          <p:nvPr userDrawn="1"/>
        </p:nvSpPr>
        <p:spPr>
          <a:xfrm>
            <a:off x="0" y="331470"/>
            <a:ext cx="9144000" cy="4354830"/>
          </a:xfrm>
          <a:prstGeom prst="rect">
            <a:avLst/>
          </a:prstGeom>
          <a:solidFill>
            <a:srgbClr val="FBFDF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pic>
        <p:nvPicPr>
          <p:cNvPr id="21" name="Picture 20" descr="A green and black rectangle&#10;&#10;Description automatically generated">
            <a:extLst>
              <a:ext uri="{FF2B5EF4-FFF2-40B4-BE49-F238E27FC236}">
                <a16:creationId xmlns:a16="http://schemas.microsoft.com/office/drawing/2014/main" id="{5F1E4F09-815B-119F-F24C-283BC1C2FE5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491"/>
          <a:stretch/>
        </p:blipFill>
        <p:spPr>
          <a:xfrm rot="157834">
            <a:off x="-182472" y="-248730"/>
            <a:ext cx="9411380" cy="142954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016B3C9-1DEB-4857-A985-B80CEC73A2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5221" y="99206"/>
            <a:ext cx="8328388" cy="514350"/>
          </a:xfrm>
          <a:prstGeom prst="rect">
            <a:avLst/>
          </a:prstGeom>
        </p:spPr>
        <p:txBody>
          <a:bodyPr/>
          <a:lstStyle>
            <a:lvl1pPr>
              <a:defRPr sz="2400" b="1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D8341E4-F0C4-45D8-93FA-8B9A8FE737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86EBBD-2D25-4397-A98C-0B6CEEED70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8281733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" name="Rectangle 3">
            <a:extLst>
              <a:ext uri="{FF2B5EF4-FFF2-40B4-BE49-F238E27FC236}">
                <a16:creationId xmlns:a16="http://schemas.microsoft.com/office/drawing/2014/main" id="{677F4A20-586E-835A-3DE5-717406BAFD8D}"/>
              </a:ext>
            </a:extLst>
          </p:cNvPr>
          <p:cNvSpPr/>
          <p:nvPr userDrawn="1"/>
        </p:nvSpPr>
        <p:spPr>
          <a:xfrm>
            <a:off x="0" y="4629150"/>
            <a:ext cx="9144000" cy="51435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ln>
                <a:noFill/>
              </a:ln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03B4EB8-067B-46F9-9FAA-686A7362EA5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-1"/>
            <a:ext cx="9143999" cy="514350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9278739-C1BC-485C-9F0D-7004C74522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6379" y="1930038"/>
            <a:ext cx="8303078" cy="950323"/>
          </a:xfrm>
          <a:prstGeom prst="rect">
            <a:avLst/>
          </a:prstGeom>
        </p:spPr>
        <p:txBody>
          <a:bodyPr anchor="t"/>
          <a:lstStyle>
            <a:lvl1pPr algn="ctr">
              <a:defRPr sz="3600" b="1">
                <a:latin typeface="+mn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84B5E17-42F7-4FB5-98F0-3BDEF54521A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16378" y="2880361"/>
            <a:ext cx="8303078" cy="112514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>
                <a:solidFill>
                  <a:schemeClr val="bg2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FCECFD5-7EAC-456F-A1A3-2399FB9D0A2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348" b="-6262"/>
          <a:stretch/>
        </p:blipFill>
        <p:spPr>
          <a:xfrm>
            <a:off x="3869055" y="705775"/>
            <a:ext cx="1405890" cy="11452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5621924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529EF7-A89B-42FD-ABE3-C93B9AE595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5252" y="204633"/>
            <a:ext cx="8316141" cy="514350"/>
          </a:xfrm>
          <a:prstGeom prst="rect">
            <a:avLst/>
          </a:prstGeom>
        </p:spPr>
        <p:txBody>
          <a:bodyPr/>
          <a:lstStyle>
            <a:lvl1pPr>
              <a:defRPr sz="2700" b="1">
                <a:latin typeface="+mn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3526DA1-912A-49CC-A9BD-7B5C57C90FD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13114" y="926287"/>
            <a:ext cx="4028259" cy="3629948"/>
          </a:xfrm>
          <a:prstGeom prst="rect">
            <a:avLst/>
          </a:prstGeom>
        </p:spPr>
        <p:txBody>
          <a:bodyPr/>
          <a:lstStyle>
            <a:lvl1pPr>
              <a:buClr>
                <a:schemeClr val="tx1"/>
              </a:buClr>
              <a:defRPr>
                <a:solidFill>
                  <a:schemeClr val="bg2"/>
                </a:solidFill>
              </a:defRPr>
            </a:lvl1pPr>
            <a:lvl2pPr>
              <a:buClr>
                <a:schemeClr val="tx1"/>
              </a:buClr>
              <a:defRPr>
                <a:solidFill>
                  <a:schemeClr val="bg2"/>
                </a:solidFill>
              </a:defRPr>
            </a:lvl2pPr>
            <a:lvl3pPr>
              <a:buClr>
                <a:schemeClr val="tx1"/>
              </a:buClr>
              <a:defRPr>
                <a:solidFill>
                  <a:schemeClr val="bg2"/>
                </a:solidFill>
              </a:defRPr>
            </a:lvl3pPr>
            <a:lvl4pPr>
              <a:buClr>
                <a:schemeClr val="tx1"/>
              </a:buClr>
              <a:defRPr>
                <a:solidFill>
                  <a:schemeClr val="bg2"/>
                </a:solidFill>
              </a:defRPr>
            </a:lvl4pPr>
            <a:lvl5pPr>
              <a:buClr>
                <a:schemeClr val="tx1"/>
              </a:buCl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682B011-5CBA-4031-9227-FFCF1300600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702629" y="938787"/>
            <a:ext cx="4028260" cy="3629948"/>
          </a:xfrm>
          <a:prstGeom prst="rect">
            <a:avLst/>
          </a:prstGeom>
        </p:spPr>
        <p:txBody>
          <a:bodyPr/>
          <a:lstStyle>
            <a:lvl1pPr>
              <a:buClr>
                <a:schemeClr val="tx1"/>
              </a:buClr>
              <a:defRPr>
                <a:solidFill>
                  <a:schemeClr val="bg2"/>
                </a:solidFill>
              </a:defRPr>
            </a:lvl1pPr>
            <a:lvl2pPr>
              <a:buClr>
                <a:schemeClr val="tx1"/>
              </a:buClr>
              <a:defRPr>
                <a:solidFill>
                  <a:schemeClr val="bg2"/>
                </a:solidFill>
              </a:defRPr>
            </a:lvl2pPr>
            <a:lvl3pPr>
              <a:buClr>
                <a:schemeClr val="tx1"/>
              </a:buClr>
              <a:defRPr>
                <a:solidFill>
                  <a:schemeClr val="bg2"/>
                </a:solidFill>
              </a:defRPr>
            </a:lvl3pPr>
            <a:lvl4pPr>
              <a:buClr>
                <a:schemeClr val="tx1"/>
              </a:buClr>
              <a:defRPr>
                <a:solidFill>
                  <a:schemeClr val="bg2"/>
                </a:solidFill>
              </a:defRPr>
            </a:lvl4pPr>
            <a:lvl5pPr>
              <a:buClr>
                <a:schemeClr val="tx1"/>
              </a:buCl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DBC817C-BF81-42F0-8912-901407146C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86EBBD-2D25-4397-A98C-0B6CEEED70C3}" type="slidenum">
              <a:rPr lang="en-US" smtClean="0"/>
              <a:t>‹#›</a:t>
            </a:fld>
            <a:endParaRPr lang="en-US"/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7BFF668B-8A60-D835-FF7F-855AD8026F1C}"/>
              </a:ext>
            </a:extLst>
          </p:cNvPr>
          <p:cNvCxnSpPr>
            <a:cxnSpLocks/>
          </p:cNvCxnSpPr>
          <p:nvPr userDrawn="1"/>
        </p:nvCxnSpPr>
        <p:spPr>
          <a:xfrm>
            <a:off x="0" y="728663"/>
            <a:ext cx="9144000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70255357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Pictur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2D543C4-0CAD-43A9-8BB3-7E6E80095D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86EBBD-2D25-4397-A98C-0B6CEEED70C3}" type="slidenum">
              <a:rPr lang="en-US" smtClean="0"/>
              <a:t>‹#›</a:t>
            </a:fld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A926DBC-5640-412F-AFCB-4A9A9BDFED3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9144000" cy="46863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0760005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192">
          <p15:clr>
            <a:srgbClr val="FBAE40"/>
          </p15:clr>
        </p15:guide>
        <p15:guide id="2" orient="horz" pos="1080">
          <p15:clr>
            <a:srgbClr val="FBAE40"/>
          </p15:clr>
        </p15:guide>
      </p15:sldGuideLst>
    </p:ext>
  </p:extLs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rue Full Pictur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/>
          <p:cNvSpPr>
            <a:spLocks noGrp="1"/>
          </p:cNvSpPr>
          <p:nvPr>
            <p:ph type="pic" sz="quarter" idx="18"/>
          </p:nvPr>
        </p:nvSpPr>
        <p:spPr>
          <a:xfrm>
            <a:off x="0" y="0"/>
            <a:ext cx="9144000" cy="51435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200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9C7802-01C6-0348-8574-3D33DA40C7F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263212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4352">
          <p15:clr>
            <a:srgbClr val="FBAE40"/>
          </p15:clr>
        </p15:guide>
      </p15:sldGuideLst>
    </p:ext>
  </p:extLs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edia/Vide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904CC73-05E3-8CF8-1527-419C43B6B50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795" b="12795"/>
          <a:stretch/>
        </p:blipFill>
        <p:spPr>
          <a:xfrm>
            <a:off x="-4297" y="857251"/>
            <a:ext cx="9148297" cy="3829049"/>
          </a:xfrm>
          <a:prstGeom prst="rect">
            <a:avLst/>
          </a:prstGeom>
        </p:spPr>
      </p:pic>
      <p:sp>
        <p:nvSpPr>
          <p:cNvPr id="4" name="Media Placeholder 3">
            <a:extLst>
              <a:ext uri="{FF2B5EF4-FFF2-40B4-BE49-F238E27FC236}">
                <a16:creationId xmlns:a16="http://schemas.microsoft.com/office/drawing/2014/main" id="{226D843D-4CF0-4B7B-8BD0-287C1CC38CEB}"/>
              </a:ext>
            </a:extLst>
          </p:cNvPr>
          <p:cNvSpPr>
            <a:spLocks noGrp="1"/>
          </p:cNvSpPr>
          <p:nvPr>
            <p:ph type="media" sz="quarter" idx="13"/>
          </p:nvPr>
        </p:nvSpPr>
        <p:spPr>
          <a:xfrm>
            <a:off x="1261467" y="968852"/>
            <a:ext cx="6621066" cy="3506391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media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016B3C9-1DEB-4857-A985-B80CEC73A2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5081" y="204711"/>
            <a:ext cx="8312876" cy="446246"/>
          </a:xfrm>
          <a:prstGeom prst="rect">
            <a:avLst/>
          </a:prstGeom>
        </p:spPr>
        <p:txBody>
          <a:bodyPr/>
          <a:lstStyle>
            <a:lvl1pPr>
              <a:defRPr sz="2700" b="1">
                <a:latin typeface="+mn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D8341E4-F0C4-45D8-93FA-8B9A8FE737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86EBBD-2D25-4397-A98C-0B6CEEED70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6360684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2D543C4-0CAD-43A9-8BB3-7E6E80095D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86EBBD-2D25-4397-A98C-0B6CEEED70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9542930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los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C03B4EB8-067B-46F9-9FAA-686A7362EA5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" b="23"/>
          <a:stretch/>
        </p:blipFill>
        <p:spPr>
          <a:xfrm>
            <a:off x="-36395" y="0"/>
            <a:ext cx="9180395" cy="516154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9278739-C1BC-485C-9F0D-7004C74522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6379" y="1930038"/>
            <a:ext cx="8303078" cy="950323"/>
          </a:xfrm>
          <a:prstGeom prst="rect">
            <a:avLst/>
          </a:prstGeom>
        </p:spPr>
        <p:txBody>
          <a:bodyPr anchor="t"/>
          <a:lstStyle>
            <a:lvl1pPr algn="ctr">
              <a:defRPr sz="3600" b="1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84B5E17-42F7-4FB5-98F0-3BDEF54521A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16378" y="2880361"/>
            <a:ext cx="8303078" cy="112514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A0DE746-34E3-D8F9-8657-46DA8355688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330315" y="685212"/>
            <a:ext cx="2491775" cy="905576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C03088ED-7AAE-0266-49DB-96D71E2BEB6C}"/>
              </a:ext>
            </a:extLst>
          </p:cNvPr>
          <p:cNvSpPr txBox="1"/>
          <p:nvPr userDrawn="1"/>
        </p:nvSpPr>
        <p:spPr>
          <a:xfrm>
            <a:off x="2233172" y="4326591"/>
            <a:ext cx="46694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00" b="1" dirty="0">
                <a:solidFill>
                  <a:schemeClr val="bg1"/>
                </a:solidFill>
              </a:rPr>
              <a:t>gilchristcares.org  </a:t>
            </a:r>
            <a:r>
              <a:rPr lang="en-US" sz="1800" b="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•</a:t>
            </a:r>
            <a:r>
              <a:rPr lang="en-US" sz="1800" b="1" dirty="0">
                <a:solidFill>
                  <a:schemeClr val="bg1"/>
                </a:solidFill>
              </a:rPr>
              <a:t>  888.823.8880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2A47AC3-189E-09E8-3D72-B71C5AD34B3D}"/>
              </a:ext>
            </a:extLst>
          </p:cNvPr>
          <p:cNvSpPr txBox="1"/>
          <p:nvPr userDrawn="1"/>
        </p:nvSpPr>
        <p:spPr>
          <a:xfrm>
            <a:off x="3010461" y="3903605"/>
            <a:ext cx="31314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00" b="1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Live Every Moment</a:t>
            </a:r>
          </a:p>
        </p:txBody>
      </p:sp>
    </p:spTree>
    <p:extLst>
      <p:ext uri="{BB962C8B-B14F-4D97-AF65-F5344CB8AC3E}">
        <p14:creationId xmlns:p14="http://schemas.microsoft.com/office/powerpoint/2010/main" val="3389417568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E2B015-E7EF-CA8D-4E83-FD055B1801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>
            <a:normAutofit/>
          </a:bodyPr>
          <a:lstStyle>
            <a:lvl1pPr>
              <a:defRPr sz="405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CBC37B8-DAA7-13B6-D547-537E52E33C2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82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82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888735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F5CA460-F3BB-474E-A776-FE33345A9F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B00E27-FA91-4FAC-B0D7-6FF8520DA461}" type="datetime4">
              <a:rPr lang="en-US"/>
              <a:pPr>
                <a:defRPr/>
              </a:pPr>
              <a:t>July 20, 2026</a:t>
            </a:fld>
            <a:endParaRPr lang="en-US">
              <a:latin typeface="Times" charset="0"/>
            </a:endParaRP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0D2D1AB-EA01-48D2-A80A-3120A4095D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3637E76-ED55-4F27-97D9-A0666F5FB5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D4A68A-815D-4CA6-8476-DAC4EDFCB751}" type="slidenum">
              <a:rPr lang="en-US" altLang="en-US"/>
              <a:pPr>
                <a:defRPr/>
              </a:pPr>
              <a:t>‹#›</a:t>
            </a:fld>
            <a:endParaRPr lang="en-US" altLang="en-US">
              <a:solidFill>
                <a:srgbClr val="002C7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5731977"/>
      </p:ext>
    </p:extLst>
  </p:cSld>
  <p:clrMapOvr>
    <a:masterClrMapping/>
  </p:clrMapOvr>
  <p:transition spd="slow" advClick="0" advTm="7000"/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F2E07D-3D47-359C-43A1-30A4B907031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4FA5E95-7975-2D77-8753-91688BFD5FA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585094420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01ABA5-75F5-D4B8-9435-972B258323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2A0709-9FC3-FA0E-66D1-4DE38E08921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5220309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0425AD-B211-5A75-687E-1C05D7D7D0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72B968E-70CF-4E07-BFCE-477E664A56E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992402C-DD80-A865-80E0-62BF27D91DC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91252993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D49317-18ED-A356-36A0-A040395A82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5C2F8CE-3885-9417-3251-87A3BF03530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98DD2E8-3694-59F4-0438-F70C559667D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7E05BE2-C405-D339-062E-27E451F9127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308C8A2-3E78-EC4A-32B7-B1853AAA56E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21502918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6AE9F1-6569-24FA-45DF-286ADB8BAC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576000366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33482679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3948EA-6F66-67DC-8EE8-A07BA2B54E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9EA2CA1-C8A2-D177-409D-249BD67F76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60EC897-092E-3DA2-8A9B-E96E995FDB0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295053288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FB7C79-6D76-66E2-3126-7FBA4AA162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09DA71-412D-1DC0-E707-01744215358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218BC00-E686-783F-4619-F68752F9A4E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65959925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005B3A-014B-16B3-0C55-8C2E597590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5BB8B4C-1210-0C4E-B665-533CA78EA50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66564955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CDFD606-D84F-42C4-C24C-949C1FCD354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EA7E8C8-F5D6-E460-C81D-FB86D8B26FC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315220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E8BA13E-7DCD-4265-91EB-E82729D9ED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E738CF-9262-4568-9034-B169EA2C5A2C}" type="datetime4">
              <a:rPr lang="en-US"/>
              <a:pPr>
                <a:defRPr/>
              </a:pPr>
              <a:t>July 20, 2026</a:t>
            </a:fld>
            <a:endParaRPr lang="en-US">
              <a:latin typeface="Times" charset="0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01AAFE2-62CC-4BBA-83B4-2630D65EF2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6B81E64-B289-4F98-9D97-BEAE6497E8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7D5A7F-225B-4E28-A069-AD86103922D2}" type="slidenum">
              <a:rPr lang="en-US" altLang="en-US"/>
              <a:pPr>
                <a:defRPr/>
              </a:pPr>
              <a:t>‹#›</a:t>
            </a:fld>
            <a:endParaRPr lang="en-US" altLang="en-US">
              <a:solidFill>
                <a:srgbClr val="002C7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7783193"/>
      </p:ext>
    </p:extLst>
  </p:cSld>
  <p:clrMapOvr>
    <a:masterClrMapping/>
  </p:clrMapOvr>
  <p:transition spd="slow" advClick="0" advTm="7000"/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F2E07D-3D47-359C-43A1-30A4B9070317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143000" y="841772"/>
            <a:ext cx="6858000" cy="1790700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en-US" dirty="0"/>
              <a:t>A/R Review as of 5/31/24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4FA5E95-7975-2D77-8753-91688BFD5FA6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dirty="0"/>
              <a:t>For HOC (“INC”) only</a:t>
            </a:r>
          </a:p>
        </p:txBody>
      </p:sp>
    </p:spTree>
    <p:extLst>
      <p:ext uri="{BB962C8B-B14F-4D97-AF65-F5344CB8AC3E}">
        <p14:creationId xmlns:p14="http://schemas.microsoft.com/office/powerpoint/2010/main" val="3440498952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01ABA5-75F5-D4B8-9435-972B258323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2A0709-9FC3-FA0E-66D1-4DE38E08921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49EFEFB-6062-C941-F7CE-9AB64107DDC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883431" y="1076576"/>
            <a:ext cx="5377138" cy="29903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336059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14"/>
          <p:cNvSpPr txBox="1">
            <a:spLocks noGrp="1"/>
          </p:cNvSpPr>
          <p:nvPr>
            <p:ph type="dt" idx="10"/>
          </p:nvPr>
        </p:nvSpPr>
        <p:spPr>
          <a:xfrm>
            <a:off x="228600" y="3178176"/>
            <a:ext cx="1066800" cy="182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13" name="Google Shape;13;p14"/>
          <p:cNvSpPr txBox="1">
            <a:spLocks noGrp="1"/>
          </p:cNvSpPr>
          <p:nvPr>
            <p:ph type="ftr" idx="11"/>
          </p:nvPr>
        </p:nvSpPr>
        <p:spPr>
          <a:xfrm>
            <a:off x="1562100" y="3178176"/>
            <a:ext cx="1447800" cy="182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14" name="Google Shape;14;p14"/>
          <p:cNvSpPr txBox="1">
            <a:spLocks noGrp="1"/>
          </p:cNvSpPr>
          <p:nvPr>
            <p:ph type="sldNum" idx="12"/>
          </p:nvPr>
        </p:nvSpPr>
        <p:spPr>
          <a:xfrm>
            <a:off x="3276600" y="3178176"/>
            <a:ext cx="1066800" cy="182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4202937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15"/>
          <p:cNvSpPr txBox="1">
            <a:spLocks noGrp="1"/>
          </p:cNvSpPr>
          <p:nvPr>
            <p:ph type="ctrTitle"/>
          </p:nvPr>
        </p:nvSpPr>
        <p:spPr>
          <a:xfrm>
            <a:off x="342900" y="1065212"/>
            <a:ext cx="3886200" cy="7350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15"/>
          <p:cNvSpPr txBox="1">
            <a:spLocks noGrp="1"/>
          </p:cNvSpPr>
          <p:nvPr>
            <p:ph type="subTitle" idx="1"/>
          </p:nvPr>
        </p:nvSpPr>
        <p:spPr>
          <a:xfrm>
            <a:off x="685800" y="1943100"/>
            <a:ext cx="3200400" cy="87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24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8" name="Google Shape;18;p15"/>
          <p:cNvSpPr txBox="1">
            <a:spLocks noGrp="1"/>
          </p:cNvSpPr>
          <p:nvPr>
            <p:ph type="dt" idx="10"/>
          </p:nvPr>
        </p:nvSpPr>
        <p:spPr>
          <a:xfrm>
            <a:off x="228600" y="3178176"/>
            <a:ext cx="1066800" cy="182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19" name="Google Shape;19;p15"/>
          <p:cNvSpPr txBox="1">
            <a:spLocks noGrp="1"/>
          </p:cNvSpPr>
          <p:nvPr>
            <p:ph type="ftr" idx="11"/>
          </p:nvPr>
        </p:nvSpPr>
        <p:spPr>
          <a:xfrm>
            <a:off x="1562100" y="3178176"/>
            <a:ext cx="1447800" cy="182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20" name="Google Shape;20;p15"/>
          <p:cNvSpPr txBox="1">
            <a:spLocks noGrp="1"/>
          </p:cNvSpPr>
          <p:nvPr>
            <p:ph type="sldNum" idx="12"/>
          </p:nvPr>
        </p:nvSpPr>
        <p:spPr>
          <a:xfrm>
            <a:off x="3276600" y="3178176"/>
            <a:ext cx="1066800" cy="182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4295172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Title and Content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16"/>
          <p:cNvSpPr txBox="1">
            <a:spLocks noGrp="1"/>
          </p:cNvSpPr>
          <p:nvPr>
            <p:ph type="title"/>
          </p:nvPr>
        </p:nvSpPr>
        <p:spPr>
          <a:xfrm>
            <a:off x="228600" y="137319"/>
            <a:ext cx="4114800" cy="57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16"/>
          <p:cNvSpPr txBox="1">
            <a:spLocks noGrp="1"/>
          </p:cNvSpPr>
          <p:nvPr>
            <p:ph type="body" idx="1"/>
          </p:nvPr>
        </p:nvSpPr>
        <p:spPr>
          <a:xfrm>
            <a:off x="228600" y="800100"/>
            <a:ext cx="4114800" cy="22629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228611" lvl="0" indent="-171458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457223" lvl="1" indent="-171458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685835" lvl="2" indent="-171458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914446" lvl="3" indent="-171458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1143057" lvl="4" indent="-171458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1371668" lvl="5" indent="-171458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1600280" lvl="6" indent="-171458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1828892" lvl="7" indent="-171458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2057503" lvl="8" indent="-171458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" name="Google Shape;24;p16"/>
          <p:cNvSpPr txBox="1">
            <a:spLocks noGrp="1"/>
          </p:cNvSpPr>
          <p:nvPr>
            <p:ph type="dt" idx="10"/>
          </p:nvPr>
        </p:nvSpPr>
        <p:spPr>
          <a:xfrm>
            <a:off x="228600" y="3178176"/>
            <a:ext cx="1066800" cy="182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25" name="Google Shape;25;p16"/>
          <p:cNvSpPr txBox="1">
            <a:spLocks noGrp="1"/>
          </p:cNvSpPr>
          <p:nvPr>
            <p:ph type="ftr" idx="11"/>
          </p:nvPr>
        </p:nvSpPr>
        <p:spPr>
          <a:xfrm>
            <a:off x="1562100" y="3178176"/>
            <a:ext cx="1447800" cy="182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26" name="Google Shape;26;p16"/>
          <p:cNvSpPr txBox="1">
            <a:spLocks noGrp="1"/>
          </p:cNvSpPr>
          <p:nvPr>
            <p:ph type="sldNum" idx="12"/>
          </p:nvPr>
        </p:nvSpPr>
        <p:spPr>
          <a:xfrm>
            <a:off x="3276600" y="3178176"/>
            <a:ext cx="1066800" cy="182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477398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17"/>
          <p:cNvSpPr txBox="1">
            <a:spLocks noGrp="1"/>
          </p:cNvSpPr>
          <p:nvPr>
            <p:ph type="title"/>
          </p:nvPr>
        </p:nvSpPr>
        <p:spPr>
          <a:xfrm>
            <a:off x="361157" y="2203450"/>
            <a:ext cx="3886200" cy="6810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sz="2000" b="1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17"/>
          <p:cNvSpPr txBox="1">
            <a:spLocks noGrp="1"/>
          </p:cNvSpPr>
          <p:nvPr>
            <p:ph type="body" idx="1"/>
          </p:nvPr>
        </p:nvSpPr>
        <p:spPr>
          <a:xfrm>
            <a:off x="361157" y="1453357"/>
            <a:ext cx="3886200" cy="7500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228611" lvl="0" indent="-114306" algn="l"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1000">
                <a:solidFill>
                  <a:srgbClr val="888888"/>
                </a:solidFill>
              </a:defRPr>
            </a:lvl1pPr>
            <a:lvl2pPr marL="457223" lvl="1" indent="-114306" algn="l">
              <a:spcBef>
                <a:spcPts val="18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900">
                <a:solidFill>
                  <a:srgbClr val="888888"/>
                </a:solidFill>
              </a:defRPr>
            </a:lvl2pPr>
            <a:lvl3pPr marL="685835" lvl="2" indent="-114306" algn="l">
              <a:spcBef>
                <a:spcPts val="16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800">
                <a:solidFill>
                  <a:srgbClr val="888888"/>
                </a:solidFill>
              </a:defRPr>
            </a:lvl3pPr>
            <a:lvl4pPr marL="914446" lvl="3" indent="-114306" algn="l">
              <a:spcBef>
                <a:spcPts val="14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700">
                <a:solidFill>
                  <a:srgbClr val="888888"/>
                </a:solidFill>
              </a:defRPr>
            </a:lvl4pPr>
            <a:lvl5pPr marL="1143057" lvl="4" indent="-114306" algn="l">
              <a:spcBef>
                <a:spcPts val="14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700">
                <a:solidFill>
                  <a:srgbClr val="888888"/>
                </a:solidFill>
              </a:defRPr>
            </a:lvl5pPr>
            <a:lvl6pPr marL="1371668" lvl="5" indent="-114306" algn="l">
              <a:spcBef>
                <a:spcPts val="14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700">
                <a:solidFill>
                  <a:srgbClr val="888888"/>
                </a:solidFill>
              </a:defRPr>
            </a:lvl6pPr>
            <a:lvl7pPr marL="1600280" lvl="6" indent="-114306" algn="l">
              <a:spcBef>
                <a:spcPts val="14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700">
                <a:solidFill>
                  <a:srgbClr val="888888"/>
                </a:solidFill>
              </a:defRPr>
            </a:lvl7pPr>
            <a:lvl8pPr marL="1828892" lvl="7" indent="-114306" algn="l">
              <a:spcBef>
                <a:spcPts val="14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700">
                <a:solidFill>
                  <a:srgbClr val="888888"/>
                </a:solidFill>
              </a:defRPr>
            </a:lvl8pPr>
            <a:lvl9pPr marL="2057503" lvl="8" indent="-114306" algn="l">
              <a:spcBef>
                <a:spcPts val="14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7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0" name="Google Shape;30;p17"/>
          <p:cNvSpPr txBox="1">
            <a:spLocks noGrp="1"/>
          </p:cNvSpPr>
          <p:nvPr>
            <p:ph type="dt" idx="10"/>
          </p:nvPr>
        </p:nvSpPr>
        <p:spPr>
          <a:xfrm>
            <a:off x="228600" y="3178176"/>
            <a:ext cx="1066800" cy="182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31" name="Google Shape;31;p17"/>
          <p:cNvSpPr txBox="1">
            <a:spLocks noGrp="1"/>
          </p:cNvSpPr>
          <p:nvPr>
            <p:ph type="ftr" idx="11"/>
          </p:nvPr>
        </p:nvSpPr>
        <p:spPr>
          <a:xfrm>
            <a:off x="1562100" y="3178176"/>
            <a:ext cx="1447800" cy="182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32" name="Google Shape;32;p17"/>
          <p:cNvSpPr txBox="1">
            <a:spLocks noGrp="1"/>
          </p:cNvSpPr>
          <p:nvPr>
            <p:ph type="sldNum" idx="12"/>
          </p:nvPr>
        </p:nvSpPr>
        <p:spPr>
          <a:xfrm>
            <a:off x="3276600" y="3178176"/>
            <a:ext cx="1066800" cy="182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4538537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 Content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18"/>
          <p:cNvSpPr txBox="1">
            <a:spLocks noGrp="1"/>
          </p:cNvSpPr>
          <p:nvPr>
            <p:ph type="title"/>
          </p:nvPr>
        </p:nvSpPr>
        <p:spPr>
          <a:xfrm>
            <a:off x="228600" y="137319"/>
            <a:ext cx="4114800" cy="57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18"/>
          <p:cNvSpPr txBox="1">
            <a:spLocks noGrp="1"/>
          </p:cNvSpPr>
          <p:nvPr>
            <p:ph type="body" idx="1"/>
          </p:nvPr>
        </p:nvSpPr>
        <p:spPr>
          <a:xfrm>
            <a:off x="228600" y="800100"/>
            <a:ext cx="2019300" cy="22629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228611" lvl="0" indent="-20321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1400"/>
            </a:lvl1pPr>
            <a:lvl2pPr marL="457223" lvl="1" indent="-19051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1200"/>
            </a:lvl2pPr>
            <a:lvl3pPr marL="685835" lvl="2" indent="-177809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1000"/>
            </a:lvl3pPr>
            <a:lvl4pPr marL="914446" lvl="3" indent="-171458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900"/>
            </a:lvl4pPr>
            <a:lvl5pPr marL="1143057" lvl="4" indent="-171458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900"/>
            </a:lvl5pPr>
            <a:lvl6pPr marL="1371668" lvl="5" indent="-171458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900"/>
            </a:lvl6pPr>
            <a:lvl7pPr marL="1600280" lvl="6" indent="-171458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900"/>
            </a:lvl7pPr>
            <a:lvl8pPr marL="1828892" lvl="7" indent="-171458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900"/>
            </a:lvl8pPr>
            <a:lvl9pPr marL="2057503" lvl="8" indent="-171458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900"/>
            </a:lvl9pPr>
          </a:lstStyle>
          <a:p>
            <a:endParaRPr/>
          </a:p>
        </p:txBody>
      </p:sp>
      <p:sp>
        <p:nvSpPr>
          <p:cNvPr id="36" name="Google Shape;36;p18"/>
          <p:cNvSpPr txBox="1">
            <a:spLocks noGrp="1"/>
          </p:cNvSpPr>
          <p:nvPr>
            <p:ph type="body" idx="2"/>
          </p:nvPr>
        </p:nvSpPr>
        <p:spPr>
          <a:xfrm>
            <a:off x="2324100" y="800100"/>
            <a:ext cx="2019300" cy="22629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228611" lvl="0" indent="-20321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1400"/>
            </a:lvl1pPr>
            <a:lvl2pPr marL="457223" lvl="1" indent="-19051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1200"/>
            </a:lvl2pPr>
            <a:lvl3pPr marL="685835" lvl="2" indent="-177809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1000"/>
            </a:lvl3pPr>
            <a:lvl4pPr marL="914446" lvl="3" indent="-171458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900"/>
            </a:lvl4pPr>
            <a:lvl5pPr marL="1143057" lvl="4" indent="-171458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900"/>
            </a:lvl5pPr>
            <a:lvl6pPr marL="1371668" lvl="5" indent="-171458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900"/>
            </a:lvl6pPr>
            <a:lvl7pPr marL="1600280" lvl="6" indent="-171458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900"/>
            </a:lvl7pPr>
            <a:lvl8pPr marL="1828892" lvl="7" indent="-171458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900"/>
            </a:lvl8pPr>
            <a:lvl9pPr marL="2057503" lvl="8" indent="-171458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900"/>
            </a:lvl9pPr>
          </a:lstStyle>
          <a:p>
            <a:endParaRPr/>
          </a:p>
        </p:txBody>
      </p:sp>
      <p:sp>
        <p:nvSpPr>
          <p:cNvPr id="37" name="Google Shape;37;p18"/>
          <p:cNvSpPr txBox="1">
            <a:spLocks noGrp="1"/>
          </p:cNvSpPr>
          <p:nvPr>
            <p:ph type="dt" idx="10"/>
          </p:nvPr>
        </p:nvSpPr>
        <p:spPr>
          <a:xfrm>
            <a:off x="228600" y="3178176"/>
            <a:ext cx="1066800" cy="182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38" name="Google Shape;38;p18"/>
          <p:cNvSpPr txBox="1">
            <a:spLocks noGrp="1"/>
          </p:cNvSpPr>
          <p:nvPr>
            <p:ph type="ftr" idx="11"/>
          </p:nvPr>
        </p:nvSpPr>
        <p:spPr>
          <a:xfrm>
            <a:off x="1562100" y="3178176"/>
            <a:ext cx="1447800" cy="182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39" name="Google Shape;39;p18"/>
          <p:cNvSpPr txBox="1">
            <a:spLocks noGrp="1"/>
          </p:cNvSpPr>
          <p:nvPr>
            <p:ph type="sldNum" idx="12"/>
          </p:nvPr>
        </p:nvSpPr>
        <p:spPr>
          <a:xfrm>
            <a:off x="3276600" y="3178176"/>
            <a:ext cx="1066800" cy="182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25718918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Comparison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19"/>
          <p:cNvSpPr txBox="1">
            <a:spLocks noGrp="1"/>
          </p:cNvSpPr>
          <p:nvPr>
            <p:ph type="title"/>
          </p:nvPr>
        </p:nvSpPr>
        <p:spPr>
          <a:xfrm>
            <a:off x="228600" y="137319"/>
            <a:ext cx="4114800" cy="57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19"/>
          <p:cNvSpPr txBox="1">
            <a:spLocks noGrp="1"/>
          </p:cNvSpPr>
          <p:nvPr>
            <p:ph type="body" idx="1"/>
          </p:nvPr>
        </p:nvSpPr>
        <p:spPr>
          <a:xfrm>
            <a:off x="228601" y="767557"/>
            <a:ext cx="2020094" cy="3198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228611" lvl="0" indent="-114306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1200" b="1"/>
            </a:lvl1pPr>
            <a:lvl2pPr marL="457223" lvl="1" indent="-114306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1000" b="1"/>
            </a:lvl2pPr>
            <a:lvl3pPr marL="685835" lvl="2" indent="-114306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900" b="1"/>
            </a:lvl3pPr>
            <a:lvl4pPr marL="914446" lvl="3" indent="-114306" algn="l">
              <a:spcBef>
                <a:spcPts val="16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800" b="1"/>
            </a:lvl4pPr>
            <a:lvl5pPr marL="1143057" lvl="4" indent="-114306" algn="l">
              <a:spcBef>
                <a:spcPts val="16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800" b="1"/>
            </a:lvl5pPr>
            <a:lvl6pPr marL="1371668" lvl="5" indent="-114306" algn="l">
              <a:spcBef>
                <a:spcPts val="16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800" b="1"/>
            </a:lvl6pPr>
            <a:lvl7pPr marL="1600280" lvl="6" indent="-114306" algn="l">
              <a:spcBef>
                <a:spcPts val="16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800" b="1"/>
            </a:lvl7pPr>
            <a:lvl8pPr marL="1828892" lvl="7" indent="-114306" algn="l">
              <a:spcBef>
                <a:spcPts val="16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800" b="1"/>
            </a:lvl8pPr>
            <a:lvl9pPr marL="2057503" lvl="8" indent="-114306" algn="l">
              <a:spcBef>
                <a:spcPts val="16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800" b="1"/>
            </a:lvl9pPr>
          </a:lstStyle>
          <a:p>
            <a:endParaRPr/>
          </a:p>
        </p:txBody>
      </p:sp>
      <p:sp>
        <p:nvSpPr>
          <p:cNvPr id="43" name="Google Shape;43;p19"/>
          <p:cNvSpPr txBox="1">
            <a:spLocks noGrp="1"/>
          </p:cNvSpPr>
          <p:nvPr>
            <p:ph type="body" idx="2"/>
          </p:nvPr>
        </p:nvSpPr>
        <p:spPr>
          <a:xfrm>
            <a:off x="228601" y="1087438"/>
            <a:ext cx="2020094" cy="19756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228611" lvl="0" indent="-19051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1200"/>
            </a:lvl1pPr>
            <a:lvl2pPr marL="457223" lvl="1" indent="-177809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1000"/>
            </a:lvl2pPr>
            <a:lvl3pPr marL="685835" lvl="2" indent="-171458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900"/>
            </a:lvl3pPr>
            <a:lvl4pPr marL="914446" lvl="3" indent="-165108" algn="l">
              <a:spcBef>
                <a:spcPts val="16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800"/>
            </a:lvl4pPr>
            <a:lvl5pPr marL="1143057" lvl="4" indent="-165108" algn="l">
              <a:spcBef>
                <a:spcPts val="16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800"/>
            </a:lvl5pPr>
            <a:lvl6pPr marL="1371668" lvl="5" indent="-165108" algn="l">
              <a:spcBef>
                <a:spcPts val="16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800"/>
            </a:lvl6pPr>
            <a:lvl7pPr marL="1600280" lvl="6" indent="-165108" algn="l">
              <a:spcBef>
                <a:spcPts val="16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800"/>
            </a:lvl7pPr>
            <a:lvl8pPr marL="1828892" lvl="7" indent="-165108" algn="l">
              <a:spcBef>
                <a:spcPts val="16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800"/>
            </a:lvl8pPr>
            <a:lvl9pPr marL="2057503" lvl="8" indent="-165108" algn="l">
              <a:spcBef>
                <a:spcPts val="16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800"/>
            </a:lvl9pPr>
          </a:lstStyle>
          <a:p>
            <a:endParaRPr/>
          </a:p>
        </p:txBody>
      </p:sp>
      <p:sp>
        <p:nvSpPr>
          <p:cNvPr id="44" name="Google Shape;44;p19"/>
          <p:cNvSpPr txBox="1">
            <a:spLocks noGrp="1"/>
          </p:cNvSpPr>
          <p:nvPr>
            <p:ph type="body" idx="3"/>
          </p:nvPr>
        </p:nvSpPr>
        <p:spPr>
          <a:xfrm>
            <a:off x="2322513" y="767557"/>
            <a:ext cx="2020888" cy="3198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228611" lvl="0" indent="-114306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1200" b="1"/>
            </a:lvl1pPr>
            <a:lvl2pPr marL="457223" lvl="1" indent="-114306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1000" b="1"/>
            </a:lvl2pPr>
            <a:lvl3pPr marL="685835" lvl="2" indent="-114306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900" b="1"/>
            </a:lvl3pPr>
            <a:lvl4pPr marL="914446" lvl="3" indent="-114306" algn="l">
              <a:spcBef>
                <a:spcPts val="16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800" b="1"/>
            </a:lvl4pPr>
            <a:lvl5pPr marL="1143057" lvl="4" indent="-114306" algn="l">
              <a:spcBef>
                <a:spcPts val="16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800" b="1"/>
            </a:lvl5pPr>
            <a:lvl6pPr marL="1371668" lvl="5" indent="-114306" algn="l">
              <a:spcBef>
                <a:spcPts val="16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800" b="1"/>
            </a:lvl6pPr>
            <a:lvl7pPr marL="1600280" lvl="6" indent="-114306" algn="l">
              <a:spcBef>
                <a:spcPts val="16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800" b="1"/>
            </a:lvl7pPr>
            <a:lvl8pPr marL="1828892" lvl="7" indent="-114306" algn="l">
              <a:spcBef>
                <a:spcPts val="16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800" b="1"/>
            </a:lvl8pPr>
            <a:lvl9pPr marL="2057503" lvl="8" indent="-114306" algn="l">
              <a:spcBef>
                <a:spcPts val="16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800" b="1"/>
            </a:lvl9pPr>
          </a:lstStyle>
          <a:p>
            <a:endParaRPr/>
          </a:p>
        </p:txBody>
      </p:sp>
      <p:sp>
        <p:nvSpPr>
          <p:cNvPr id="45" name="Google Shape;45;p19"/>
          <p:cNvSpPr txBox="1">
            <a:spLocks noGrp="1"/>
          </p:cNvSpPr>
          <p:nvPr>
            <p:ph type="body" idx="4"/>
          </p:nvPr>
        </p:nvSpPr>
        <p:spPr>
          <a:xfrm>
            <a:off x="2322513" y="1087438"/>
            <a:ext cx="2020888" cy="19756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228611" lvl="0" indent="-19051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1200"/>
            </a:lvl1pPr>
            <a:lvl2pPr marL="457223" lvl="1" indent="-177809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1000"/>
            </a:lvl2pPr>
            <a:lvl3pPr marL="685835" lvl="2" indent="-171458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900"/>
            </a:lvl3pPr>
            <a:lvl4pPr marL="914446" lvl="3" indent="-165108" algn="l">
              <a:spcBef>
                <a:spcPts val="16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800"/>
            </a:lvl4pPr>
            <a:lvl5pPr marL="1143057" lvl="4" indent="-165108" algn="l">
              <a:spcBef>
                <a:spcPts val="16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800"/>
            </a:lvl5pPr>
            <a:lvl6pPr marL="1371668" lvl="5" indent="-165108" algn="l">
              <a:spcBef>
                <a:spcPts val="16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800"/>
            </a:lvl6pPr>
            <a:lvl7pPr marL="1600280" lvl="6" indent="-165108" algn="l">
              <a:spcBef>
                <a:spcPts val="16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800"/>
            </a:lvl7pPr>
            <a:lvl8pPr marL="1828892" lvl="7" indent="-165108" algn="l">
              <a:spcBef>
                <a:spcPts val="16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800"/>
            </a:lvl8pPr>
            <a:lvl9pPr marL="2057503" lvl="8" indent="-165108" algn="l">
              <a:spcBef>
                <a:spcPts val="16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800"/>
            </a:lvl9pPr>
          </a:lstStyle>
          <a:p>
            <a:endParaRPr/>
          </a:p>
        </p:txBody>
      </p:sp>
      <p:sp>
        <p:nvSpPr>
          <p:cNvPr id="46" name="Google Shape;46;p19"/>
          <p:cNvSpPr txBox="1">
            <a:spLocks noGrp="1"/>
          </p:cNvSpPr>
          <p:nvPr>
            <p:ph type="dt" idx="10"/>
          </p:nvPr>
        </p:nvSpPr>
        <p:spPr>
          <a:xfrm>
            <a:off x="228600" y="3178176"/>
            <a:ext cx="1066800" cy="182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47" name="Google Shape;47;p19"/>
          <p:cNvSpPr txBox="1">
            <a:spLocks noGrp="1"/>
          </p:cNvSpPr>
          <p:nvPr>
            <p:ph type="ftr" idx="11"/>
          </p:nvPr>
        </p:nvSpPr>
        <p:spPr>
          <a:xfrm>
            <a:off x="1562100" y="3178176"/>
            <a:ext cx="1447800" cy="182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48" name="Google Shape;48;p19"/>
          <p:cNvSpPr txBox="1">
            <a:spLocks noGrp="1"/>
          </p:cNvSpPr>
          <p:nvPr>
            <p:ph type="sldNum" idx="12"/>
          </p:nvPr>
        </p:nvSpPr>
        <p:spPr>
          <a:xfrm>
            <a:off x="3276600" y="3178176"/>
            <a:ext cx="1066800" cy="182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5211188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20"/>
          <p:cNvSpPr txBox="1">
            <a:spLocks noGrp="1"/>
          </p:cNvSpPr>
          <p:nvPr>
            <p:ph type="title"/>
          </p:nvPr>
        </p:nvSpPr>
        <p:spPr>
          <a:xfrm>
            <a:off x="228600" y="137319"/>
            <a:ext cx="4114800" cy="57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20"/>
          <p:cNvSpPr txBox="1">
            <a:spLocks noGrp="1"/>
          </p:cNvSpPr>
          <p:nvPr>
            <p:ph type="dt" idx="10"/>
          </p:nvPr>
        </p:nvSpPr>
        <p:spPr>
          <a:xfrm>
            <a:off x="228600" y="3178176"/>
            <a:ext cx="1066800" cy="182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52" name="Google Shape;52;p20"/>
          <p:cNvSpPr txBox="1">
            <a:spLocks noGrp="1"/>
          </p:cNvSpPr>
          <p:nvPr>
            <p:ph type="ftr" idx="11"/>
          </p:nvPr>
        </p:nvSpPr>
        <p:spPr>
          <a:xfrm>
            <a:off x="1562100" y="3178176"/>
            <a:ext cx="1447800" cy="182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53" name="Google Shape;53;p20"/>
          <p:cNvSpPr txBox="1">
            <a:spLocks noGrp="1"/>
          </p:cNvSpPr>
          <p:nvPr>
            <p:ph type="sldNum" idx="12"/>
          </p:nvPr>
        </p:nvSpPr>
        <p:spPr>
          <a:xfrm>
            <a:off x="3276600" y="3178176"/>
            <a:ext cx="1066800" cy="182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52015098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Content with Caption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21"/>
          <p:cNvSpPr txBox="1">
            <a:spLocks noGrp="1"/>
          </p:cNvSpPr>
          <p:nvPr>
            <p:ph type="title"/>
          </p:nvPr>
        </p:nvSpPr>
        <p:spPr>
          <a:xfrm>
            <a:off x="228600" y="136525"/>
            <a:ext cx="1504157" cy="581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1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21"/>
          <p:cNvSpPr txBox="1">
            <a:spLocks noGrp="1"/>
          </p:cNvSpPr>
          <p:nvPr>
            <p:ph type="body" idx="1"/>
          </p:nvPr>
        </p:nvSpPr>
        <p:spPr>
          <a:xfrm>
            <a:off x="1787526" y="136526"/>
            <a:ext cx="2555875" cy="29265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228611" lvl="0" indent="-215911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1600"/>
            </a:lvl1pPr>
            <a:lvl2pPr marL="457223" lvl="1" indent="-20321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1400"/>
            </a:lvl2pPr>
            <a:lvl3pPr marL="685835" lvl="2" indent="-19051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1200"/>
            </a:lvl3pPr>
            <a:lvl4pPr marL="914446" lvl="3" indent="-177809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1000"/>
            </a:lvl4pPr>
            <a:lvl5pPr marL="1143057" lvl="4" indent="-177809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1000"/>
            </a:lvl5pPr>
            <a:lvl6pPr marL="1371668" lvl="5" indent="-177809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1000"/>
            </a:lvl6pPr>
            <a:lvl7pPr marL="1600280" lvl="6" indent="-177809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1000"/>
            </a:lvl7pPr>
            <a:lvl8pPr marL="1828892" lvl="7" indent="-177809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1000"/>
            </a:lvl8pPr>
            <a:lvl9pPr marL="2057503" lvl="8" indent="-177809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1000"/>
            </a:lvl9pPr>
          </a:lstStyle>
          <a:p>
            <a:endParaRPr/>
          </a:p>
        </p:txBody>
      </p:sp>
      <p:sp>
        <p:nvSpPr>
          <p:cNvPr id="57" name="Google Shape;57;p21"/>
          <p:cNvSpPr txBox="1">
            <a:spLocks noGrp="1"/>
          </p:cNvSpPr>
          <p:nvPr>
            <p:ph type="body" idx="2"/>
          </p:nvPr>
        </p:nvSpPr>
        <p:spPr>
          <a:xfrm>
            <a:off x="228600" y="717551"/>
            <a:ext cx="1504157" cy="23455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228611" lvl="0" indent="-114306" algn="l">
              <a:spcBef>
                <a:spcPts val="14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700"/>
            </a:lvl1pPr>
            <a:lvl2pPr marL="457223" lvl="1" indent="-114306" algn="l">
              <a:spcBef>
                <a:spcPts val="12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600"/>
            </a:lvl2pPr>
            <a:lvl3pPr marL="685835" lvl="2" indent="-114306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500"/>
            </a:lvl3pPr>
            <a:lvl4pPr marL="914446" lvl="3" indent="-114306" algn="l">
              <a:spcBef>
                <a:spcPts val="9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450"/>
            </a:lvl4pPr>
            <a:lvl5pPr marL="1143057" lvl="4" indent="-114306" algn="l">
              <a:spcBef>
                <a:spcPts val="9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450"/>
            </a:lvl5pPr>
            <a:lvl6pPr marL="1371668" lvl="5" indent="-114306" algn="l">
              <a:spcBef>
                <a:spcPts val="9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450"/>
            </a:lvl6pPr>
            <a:lvl7pPr marL="1600280" lvl="6" indent="-114306" algn="l">
              <a:spcBef>
                <a:spcPts val="9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450"/>
            </a:lvl7pPr>
            <a:lvl8pPr marL="1828892" lvl="7" indent="-114306" algn="l">
              <a:spcBef>
                <a:spcPts val="9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450"/>
            </a:lvl8pPr>
            <a:lvl9pPr marL="2057503" lvl="8" indent="-114306" algn="l">
              <a:spcBef>
                <a:spcPts val="9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450"/>
            </a:lvl9pPr>
          </a:lstStyle>
          <a:p>
            <a:endParaRPr/>
          </a:p>
        </p:txBody>
      </p:sp>
      <p:sp>
        <p:nvSpPr>
          <p:cNvPr id="58" name="Google Shape;58;p21"/>
          <p:cNvSpPr txBox="1">
            <a:spLocks noGrp="1"/>
          </p:cNvSpPr>
          <p:nvPr>
            <p:ph type="dt" idx="10"/>
          </p:nvPr>
        </p:nvSpPr>
        <p:spPr>
          <a:xfrm>
            <a:off x="228600" y="3178176"/>
            <a:ext cx="1066800" cy="182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59" name="Google Shape;59;p21"/>
          <p:cNvSpPr txBox="1">
            <a:spLocks noGrp="1"/>
          </p:cNvSpPr>
          <p:nvPr>
            <p:ph type="ftr" idx="11"/>
          </p:nvPr>
        </p:nvSpPr>
        <p:spPr>
          <a:xfrm>
            <a:off x="1562100" y="3178176"/>
            <a:ext cx="1447800" cy="182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60" name="Google Shape;60;p21"/>
          <p:cNvSpPr txBox="1">
            <a:spLocks noGrp="1"/>
          </p:cNvSpPr>
          <p:nvPr>
            <p:ph type="sldNum" idx="12"/>
          </p:nvPr>
        </p:nvSpPr>
        <p:spPr>
          <a:xfrm>
            <a:off x="3276600" y="3178176"/>
            <a:ext cx="1066800" cy="182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81777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A0766BF-923C-45E5-BCCB-4679A53E0D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980711-FB65-443E-A492-B0027394DC87}" type="datetime4">
              <a:rPr lang="en-US"/>
              <a:pPr>
                <a:defRPr/>
              </a:pPr>
              <a:t>July 20, 2026</a:t>
            </a:fld>
            <a:endParaRPr lang="en-US">
              <a:latin typeface="Times" charset="0"/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0C29ACC-CF40-46B4-9882-495521B032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C99A14B-5F0E-4BC1-9DD7-2782D9BF60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D19E5B-23E9-425B-BB0B-5049C7F14F49}" type="slidenum">
              <a:rPr lang="en-US" altLang="en-US"/>
              <a:pPr>
                <a:defRPr/>
              </a:pPr>
              <a:t>‹#›</a:t>
            </a:fld>
            <a:endParaRPr lang="en-US" altLang="en-US">
              <a:solidFill>
                <a:srgbClr val="002C7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2688317"/>
      </p:ext>
    </p:extLst>
  </p:cSld>
  <p:clrMapOvr>
    <a:masterClrMapping/>
  </p:clrMapOvr>
  <p:transition spd="slow" advClick="0" advTm="7000"/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 with Caption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22"/>
          <p:cNvSpPr txBox="1">
            <a:spLocks noGrp="1"/>
          </p:cNvSpPr>
          <p:nvPr>
            <p:ph type="title"/>
          </p:nvPr>
        </p:nvSpPr>
        <p:spPr>
          <a:xfrm>
            <a:off x="896144" y="2400300"/>
            <a:ext cx="2743200" cy="2833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1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22"/>
          <p:cNvSpPr>
            <a:spLocks noGrp="1"/>
          </p:cNvSpPr>
          <p:nvPr>
            <p:ph type="pic" idx="2"/>
          </p:nvPr>
        </p:nvSpPr>
        <p:spPr>
          <a:xfrm>
            <a:off x="896144" y="306388"/>
            <a:ext cx="2743200" cy="205740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64" name="Google Shape;64;p22"/>
          <p:cNvSpPr txBox="1">
            <a:spLocks noGrp="1"/>
          </p:cNvSpPr>
          <p:nvPr>
            <p:ph type="body" idx="1"/>
          </p:nvPr>
        </p:nvSpPr>
        <p:spPr>
          <a:xfrm>
            <a:off x="896144" y="2683669"/>
            <a:ext cx="2743200" cy="4024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228611" lvl="0" indent="-114306" algn="l">
              <a:spcBef>
                <a:spcPts val="14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700"/>
            </a:lvl1pPr>
            <a:lvl2pPr marL="457223" lvl="1" indent="-114306" algn="l">
              <a:spcBef>
                <a:spcPts val="12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600"/>
            </a:lvl2pPr>
            <a:lvl3pPr marL="685835" lvl="2" indent="-114306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500"/>
            </a:lvl3pPr>
            <a:lvl4pPr marL="914446" lvl="3" indent="-114306" algn="l">
              <a:spcBef>
                <a:spcPts val="9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450"/>
            </a:lvl4pPr>
            <a:lvl5pPr marL="1143057" lvl="4" indent="-114306" algn="l">
              <a:spcBef>
                <a:spcPts val="9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450"/>
            </a:lvl5pPr>
            <a:lvl6pPr marL="1371668" lvl="5" indent="-114306" algn="l">
              <a:spcBef>
                <a:spcPts val="9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450"/>
            </a:lvl6pPr>
            <a:lvl7pPr marL="1600280" lvl="6" indent="-114306" algn="l">
              <a:spcBef>
                <a:spcPts val="9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450"/>
            </a:lvl7pPr>
            <a:lvl8pPr marL="1828892" lvl="7" indent="-114306" algn="l">
              <a:spcBef>
                <a:spcPts val="9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450"/>
            </a:lvl8pPr>
            <a:lvl9pPr marL="2057503" lvl="8" indent="-114306" algn="l">
              <a:spcBef>
                <a:spcPts val="9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450"/>
            </a:lvl9pPr>
          </a:lstStyle>
          <a:p>
            <a:endParaRPr/>
          </a:p>
        </p:txBody>
      </p:sp>
      <p:sp>
        <p:nvSpPr>
          <p:cNvPr id="65" name="Google Shape;65;p22"/>
          <p:cNvSpPr txBox="1">
            <a:spLocks noGrp="1"/>
          </p:cNvSpPr>
          <p:nvPr>
            <p:ph type="dt" idx="10"/>
          </p:nvPr>
        </p:nvSpPr>
        <p:spPr>
          <a:xfrm>
            <a:off x="228600" y="3178176"/>
            <a:ext cx="1066800" cy="182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66" name="Google Shape;66;p22"/>
          <p:cNvSpPr txBox="1">
            <a:spLocks noGrp="1"/>
          </p:cNvSpPr>
          <p:nvPr>
            <p:ph type="ftr" idx="11"/>
          </p:nvPr>
        </p:nvSpPr>
        <p:spPr>
          <a:xfrm>
            <a:off x="1562100" y="3178176"/>
            <a:ext cx="1447800" cy="182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67" name="Google Shape;67;p22"/>
          <p:cNvSpPr txBox="1">
            <a:spLocks noGrp="1"/>
          </p:cNvSpPr>
          <p:nvPr>
            <p:ph type="sldNum" idx="12"/>
          </p:nvPr>
        </p:nvSpPr>
        <p:spPr>
          <a:xfrm>
            <a:off x="3276600" y="3178176"/>
            <a:ext cx="1066800" cy="182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17020014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Title and Vertical 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23"/>
          <p:cNvSpPr txBox="1">
            <a:spLocks noGrp="1"/>
          </p:cNvSpPr>
          <p:nvPr>
            <p:ph type="title"/>
          </p:nvPr>
        </p:nvSpPr>
        <p:spPr>
          <a:xfrm>
            <a:off x="228600" y="137319"/>
            <a:ext cx="4114800" cy="57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23"/>
          <p:cNvSpPr txBox="1">
            <a:spLocks noGrp="1"/>
          </p:cNvSpPr>
          <p:nvPr>
            <p:ph type="body" idx="1"/>
          </p:nvPr>
        </p:nvSpPr>
        <p:spPr>
          <a:xfrm rot="5400000">
            <a:off x="1154510" y="-125809"/>
            <a:ext cx="2262982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228611" lvl="0" indent="-171458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457223" lvl="1" indent="-171458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685835" lvl="2" indent="-171458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914446" lvl="3" indent="-171458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1143057" lvl="4" indent="-171458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1371668" lvl="5" indent="-171458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1600280" lvl="6" indent="-171458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1828892" lvl="7" indent="-171458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2057503" lvl="8" indent="-171458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23"/>
          <p:cNvSpPr txBox="1">
            <a:spLocks noGrp="1"/>
          </p:cNvSpPr>
          <p:nvPr>
            <p:ph type="dt" idx="10"/>
          </p:nvPr>
        </p:nvSpPr>
        <p:spPr>
          <a:xfrm>
            <a:off x="228600" y="3178176"/>
            <a:ext cx="1066800" cy="182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72" name="Google Shape;72;p23"/>
          <p:cNvSpPr txBox="1">
            <a:spLocks noGrp="1"/>
          </p:cNvSpPr>
          <p:nvPr>
            <p:ph type="ftr" idx="11"/>
          </p:nvPr>
        </p:nvSpPr>
        <p:spPr>
          <a:xfrm>
            <a:off x="1562100" y="3178176"/>
            <a:ext cx="1447800" cy="182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73" name="Google Shape;73;p23"/>
          <p:cNvSpPr txBox="1">
            <a:spLocks noGrp="1"/>
          </p:cNvSpPr>
          <p:nvPr>
            <p:ph type="sldNum" idx="12"/>
          </p:nvPr>
        </p:nvSpPr>
        <p:spPr>
          <a:xfrm>
            <a:off x="3276600" y="3178176"/>
            <a:ext cx="1066800" cy="182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30753431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 Title and 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24"/>
          <p:cNvSpPr txBox="1">
            <a:spLocks noGrp="1"/>
          </p:cNvSpPr>
          <p:nvPr>
            <p:ph type="title"/>
          </p:nvPr>
        </p:nvSpPr>
        <p:spPr>
          <a:xfrm rot="5400000">
            <a:off x="2366169" y="1085851"/>
            <a:ext cx="2925763" cy="102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24"/>
          <p:cNvSpPr txBox="1">
            <a:spLocks noGrp="1"/>
          </p:cNvSpPr>
          <p:nvPr>
            <p:ph type="body" idx="1"/>
          </p:nvPr>
        </p:nvSpPr>
        <p:spPr>
          <a:xfrm rot="5400000">
            <a:off x="270669" y="95250"/>
            <a:ext cx="2925763" cy="300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228611" lvl="0" indent="-171458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457223" lvl="1" indent="-171458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685835" lvl="2" indent="-171458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914446" lvl="3" indent="-171458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1143057" lvl="4" indent="-171458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1371668" lvl="5" indent="-171458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1600280" lvl="6" indent="-171458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1828892" lvl="7" indent="-171458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2057503" lvl="8" indent="-171458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24"/>
          <p:cNvSpPr txBox="1">
            <a:spLocks noGrp="1"/>
          </p:cNvSpPr>
          <p:nvPr>
            <p:ph type="dt" idx="10"/>
          </p:nvPr>
        </p:nvSpPr>
        <p:spPr>
          <a:xfrm>
            <a:off x="228600" y="3178176"/>
            <a:ext cx="1066800" cy="182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78" name="Google Shape;78;p24"/>
          <p:cNvSpPr txBox="1">
            <a:spLocks noGrp="1"/>
          </p:cNvSpPr>
          <p:nvPr>
            <p:ph type="ftr" idx="11"/>
          </p:nvPr>
        </p:nvSpPr>
        <p:spPr>
          <a:xfrm>
            <a:off x="1562100" y="3178176"/>
            <a:ext cx="1447800" cy="182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79" name="Google Shape;79;p24"/>
          <p:cNvSpPr txBox="1">
            <a:spLocks noGrp="1"/>
          </p:cNvSpPr>
          <p:nvPr>
            <p:ph type="sldNum" idx="12"/>
          </p:nvPr>
        </p:nvSpPr>
        <p:spPr>
          <a:xfrm>
            <a:off x="3276600" y="3178176"/>
            <a:ext cx="1066800" cy="182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4841127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74320" y="3913524"/>
            <a:ext cx="8595360" cy="589788"/>
          </a:xfrm>
        </p:spPr>
        <p:txBody>
          <a:bodyPr anchor="b">
            <a:normAutofit/>
          </a:bodyPr>
          <a:lstStyle>
            <a:lvl1pPr algn="l">
              <a:defRPr sz="3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74320" y="4479472"/>
            <a:ext cx="8595360" cy="360280"/>
          </a:xfrm>
        </p:spPr>
        <p:txBody>
          <a:bodyPr anchor="t">
            <a:normAutofit/>
          </a:bodyPr>
          <a:lstStyle>
            <a:lvl1pPr marL="0" indent="0" algn="l">
              <a:buNone/>
              <a:defRPr sz="15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B24A208E-BD69-BB12-21B8-DA405B501FA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" y="0"/>
            <a:ext cx="9143999" cy="3739819"/>
          </a:xfrm>
          <a:blipFill dpi="0" rotWithShape="1">
            <a:blip r:embed="rId2">
              <a:alphaModFix amt="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Date Placeholder 2">
            <a:extLst>
              <a:ext uri="{FF2B5EF4-FFF2-40B4-BE49-F238E27FC236}">
                <a16:creationId xmlns:a16="http://schemas.microsoft.com/office/drawing/2014/main" id="{0FC0FA77-D157-35E3-0B4D-11C0F67E63F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60349" y="4897437"/>
            <a:ext cx="2463256" cy="246063"/>
          </a:xfrm>
        </p:spPr>
        <p:txBody>
          <a:bodyPr/>
          <a:lstStyle/>
          <a:p>
            <a:fld id="{175A1B29-DFBD-4673-8328-3ED6619AAB50}" type="datetime1">
              <a:rPr lang="en-US" smtClean="0"/>
              <a:t>7/20/2026</a:t>
            </a:fld>
            <a:endParaRPr lang="en-US" dirty="0"/>
          </a:p>
        </p:txBody>
      </p:sp>
      <p:sp>
        <p:nvSpPr>
          <p:cNvPr id="5" name="Footer Placeholder 3">
            <a:extLst>
              <a:ext uri="{FF2B5EF4-FFF2-40B4-BE49-F238E27FC236}">
                <a16:creationId xmlns:a16="http://schemas.microsoft.com/office/drawing/2014/main" id="{9D55EDDF-CA01-E393-D8E9-0618A68B21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495015" y="4897437"/>
            <a:ext cx="2104054" cy="246063"/>
          </a:xfrm>
        </p:spPr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6" name="Slide Number Placeholder 4">
            <a:extLst>
              <a:ext uri="{FF2B5EF4-FFF2-40B4-BE49-F238E27FC236}">
                <a16:creationId xmlns:a16="http://schemas.microsoft.com/office/drawing/2014/main" id="{AFD1BB6C-22F1-3135-9434-A294C25CC3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61746" y="4897437"/>
            <a:ext cx="321905" cy="246063"/>
          </a:xfrm>
        </p:spPr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960828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2DD052-3E45-E789-01F8-33250024ECB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9485D1-E172-8F0A-A425-3097B3AB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60349" y="4897437"/>
            <a:ext cx="2463256" cy="246063"/>
          </a:xfrm>
          <a:prstGeom prst="rect">
            <a:avLst/>
          </a:prstGeom>
        </p:spPr>
        <p:txBody>
          <a:bodyPr/>
          <a:lstStyle/>
          <a:p>
            <a:fld id="{64B1540E-CB71-48F2-BE70-F5CE056CFE1B}" type="datetime1">
              <a:rPr lang="en-US" smtClean="0"/>
              <a:t>7/20/2026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495015" y="4897437"/>
            <a:ext cx="2104054" cy="246063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61746" y="4897437"/>
            <a:ext cx="321905" cy="246063"/>
          </a:xfrm>
          <a:prstGeom prst="rect">
            <a:avLst/>
          </a:prstGeom>
        </p:spPr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B05D4B22-4D6B-3463-9517-CEFA7D2A6E7C}"/>
              </a:ext>
            </a:extLst>
          </p:cNvPr>
          <p:cNvSpPr/>
          <p:nvPr/>
        </p:nvSpPr>
        <p:spPr>
          <a:xfrm>
            <a:off x="260350" y="246063"/>
            <a:ext cx="8623301" cy="4651375"/>
          </a:xfrm>
          <a:prstGeom prst="roundRect">
            <a:avLst>
              <a:gd name="adj" fmla="val 3015"/>
            </a:avLst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556027535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with Pictur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327888" y="680477"/>
            <a:ext cx="3166588" cy="2773116"/>
          </a:xfrm>
        </p:spPr>
        <p:txBody>
          <a:bodyPr anchor="b">
            <a:normAutofit/>
          </a:bodyPr>
          <a:lstStyle>
            <a:lvl1pPr algn="l">
              <a:defRPr sz="375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327888" y="3548501"/>
            <a:ext cx="3166588" cy="914522"/>
          </a:xfrm>
        </p:spPr>
        <p:txBody>
          <a:bodyPr anchor="t">
            <a:normAutofit/>
          </a:bodyPr>
          <a:lstStyle>
            <a:lvl1pPr marL="0" indent="0" algn="l">
              <a:buNone/>
              <a:defRPr sz="15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3E190545-F7D8-0D1C-1BCC-C670CFFE0C60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268605" y="250317"/>
            <a:ext cx="4670108" cy="4642866"/>
          </a:xfrm>
          <a:custGeom>
            <a:avLst/>
            <a:gdLst>
              <a:gd name="connsiteX0" fmla="*/ 186643 w 6226810"/>
              <a:gd name="connsiteY0" fmla="*/ 0 h 6190488"/>
              <a:gd name="connsiteX1" fmla="*/ 6226810 w 6226810"/>
              <a:gd name="connsiteY1" fmla="*/ 0 h 6190488"/>
              <a:gd name="connsiteX2" fmla="*/ 6226810 w 6226810"/>
              <a:gd name="connsiteY2" fmla="*/ 6190488 h 6190488"/>
              <a:gd name="connsiteX3" fmla="*/ 186643 w 6226810"/>
              <a:gd name="connsiteY3" fmla="*/ 6190488 h 6190488"/>
              <a:gd name="connsiteX4" fmla="*/ 0 w 6226810"/>
              <a:gd name="connsiteY4" fmla="*/ 6003845 h 6190488"/>
              <a:gd name="connsiteX5" fmla="*/ 0 w 6226810"/>
              <a:gd name="connsiteY5" fmla="*/ 186643 h 6190488"/>
              <a:gd name="connsiteX6" fmla="*/ 186643 w 6226810"/>
              <a:gd name="connsiteY6" fmla="*/ 0 h 6190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226810" h="6190488">
                <a:moveTo>
                  <a:pt x="186643" y="0"/>
                </a:moveTo>
                <a:lnTo>
                  <a:pt x="6226810" y="0"/>
                </a:lnTo>
                <a:lnTo>
                  <a:pt x="6226810" y="6190488"/>
                </a:lnTo>
                <a:lnTo>
                  <a:pt x="186643" y="6190488"/>
                </a:lnTo>
                <a:cubicBezTo>
                  <a:pt x="83563" y="6190488"/>
                  <a:pt x="0" y="6106925"/>
                  <a:pt x="0" y="6003845"/>
                </a:cubicBezTo>
                <a:lnTo>
                  <a:pt x="0" y="186643"/>
                </a:lnTo>
                <a:cubicBezTo>
                  <a:pt x="0" y="83563"/>
                  <a:pt x="83563" y="0"/>
                  <a:pt x="186643" y="0"/>
                </a:cubicBezTo>
                <a:close/>
              </a:path>
            </a:pathLst>
          </a:custGeom>
          <a:blipFill dpi="0" rotWithShape="1">
            <a:blip r:embed="rId2">
              <a:alphaModFix amt="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 wrap="square">
            <a:noAutofit/>
          </a:bodyPr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E2DAFA-435E-AAF9-8B67-495E5AFDCD9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376672" y="4897437"/>
            <a:ext cx="1280719" cy="24606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  <a:effectLst/>
              </a:defRPr>
            </a:lvl1pPr>
          </a:lstStyle>
          <a:p>
            <a:fld id="{254E9985-91B3-42C8-B8D8-B565E04A5E57}" type="datetime1">
              <a:rPr lang="en-US" smtClean="0"/>
              <a:t>7/20/2026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407A58-3351-E479-1A0C-2FF49FA427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495015" y="4897437"/>
            <a:ext cx="2104054" cy="246063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789E10-2433-2ECB-9C92-571B583A4C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61746" y="4897437"/>
            <a:ext cx="321905" cy="246063"/>
          </a:xfrm>
          <a:prstGeom prst="rect">
            <a:avLst/>
          </a:prstGeom>
        </p:spPr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E5DF5215-34B8-BE6B-A816-58B2F37B1D55}"/>
              </a:ext>
            </a:extLst>
          </p:cNvPr>
          <p:cNvSpPr/>
          <p:nvPr/>
        </p:nvSpPr>
        <p:spPr>
          <a:xfrm>
            <a:off x="260350" y="246063"/>
            <a:ext cx="8623301" cy="4651375"/>
          </a:xfrm>
          <a:prstGeom prst="roundRect">
            <a:avLst>
              <a:gd name="adj" fmla="val 3015"/>
            </a:avLst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206304835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with Pictur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44653" y="678942"/>
            <a:ext cx="3154680" cy="2804922"/>
          </a:xfrm>
        </p:spPr>
        <p:txBody>
          <a:bodyPr anchor="t">
            <a:normAutofit/>
          </a:bodyPr>
          <a:lstStyle>
            <a:lvl1pPr algn="l">
              <a:defRPr sz="39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4652" y="3655314"/>
            <a:ext cx="3154680" cy="1035558"/>
          </a:xfrm>
        </p:spPr>
        <p:txBody>
          <a:bodyPr anchor="b">
            <a:normAutofit/>
          </a:bodyPr>
          <a:lstStyle>
            <a:lvl1pPr marL="0" indent="0" algn="l">
              <a:buNone/>
              <a:defRPr sz="15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C77B7186-FB14-CA62-FE96-5476125CC1B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197096" y="250317"/>
            <a:ext cx="4678299" cy="4642866"/>
          </a:xfrm>
          <a:custGeom>
            <a:avLst/>
            <a:gdLst>
              <a:gd name="connsiteX0" fmla="*/ 0 w 6237732"/>
              <a:gd name="connsiteY0" fmla="*/ 0 h 6190488"/>
              <a:gd name="connsiteX1" fmla="*/ 6051089 w 6237732"/>
              <a:gd name="connsiteY1" fmla="*/ 0 h 6190488"/>
              <a:gd name="connsiteX2" fmla="*/ 6237732 w 6237732"/>
              <a:gd name="connsiteY2" fmla="*/ 186643 h 6190488"/>
              <a:gd name="connsiteX3" fmla="*/ 6237732 w 6237732"/>
              <a:gd name="connsiteY3" fmla="*/ 6003845 h 6190488"/>
              <a:gd name="connsiteX4" fmla="*/ 6051089 w 6237732"/>
              <a:gd name="connsiteY4" fmla="*/ 6190488 h 6190488"/>
              <a:gd name="connsiteX5" fmla="*/ 0 w 6237732"/>
              <a:gd name="connsiteY5" fmla="*/ 6190488 h 6190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237732" h="6190488">
                <a:moveTo>
                  <a:pt x="0" y="0"/>
                </a:moveTo>
                <a:lnTo>
                  <a:pt x="6051089" y="0"/>
                </a:lnTo>
                <a:cubicBezTo>
                  <a:pt x="6154169" y="0"/>
                  <a:pt x="6237732" y="83563"/>
                  <a:pt x="6237732" y="186643"/>
                </a:cubicBezTo>
                <a:lnTo>
                  <a:pt x="6237732" y="6003845"/>
                </a:lnTo>
                <a:cubicBezTo>
                  <a:pt x="6237732" y="6106925"/>
                  <a:pt x="6154169" y="6190488"/>
                  <a:pt x="6051089" y="6190488"/>
                </a:cubicBezTo>
                <a:lnTo>
                  <a:pt x="0" y="6190488"/>
                </a:lnTo>
                <a:close/>
              </a:path>
            </a:pathLst>
          </a:custGeom>
          <a:blipFill dpi="0" rotWithShape="1">
            <a:blip r:embed="rId2">
              <a:alphaModFix amt="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 wrap="square">
            <a:noAutofit/>
          </a:bodyPr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991F941-2D53-CC10-7947-62237A245FE0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260350" y="4897437"/>
            <a:ext cx="1463833" cy="246063"/>
          </a:xfrm>
          <a:prstGeom prst="rect">
            <a:avLst/>
          </a:prstGeom>
        </p:spPr>
        <p:txBody>
          <a:bodyPr/>
          <a:lstStyle/>
          <a:p>
            <a:fld id="{B4AA5E08-0B46-4D4C-9A1D-1895CC169C50}" type="datetime1">
              <a:rPr lang="en-US" smtClean="0"/>
              <a:t>7/20/2026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A6E6A4C-6C55-068A-43AA-78DB4D1D643B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1410696" y="4897437"/>
            <a:ext cx="2104054" cy="246063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1A2CCFF-14A7-08A8-4465-732CD8928728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3477427" y="4897437"/>
            <a:ext cx="321905" cy="246063"/>
          </a:xfrm>
          <a:prstGeom prst="rect">
            <a:avLst/>
          </a:prstGeom>
        </p:spPr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27AE6C76-D3EE-C74F-F49E-97F6141F5D15}"/>
              </a:ext>
            </a:extLst>
          </p:cNvPr>
          <p:cNvSpPr/>
          <p:nvPr/>
        </p:nvSpPr>
        <p:spPr>
          <a:xfrm>
            <a:off x="260350" y="246063"/>
            <a:ext cx="8623301" cy="4651375"/>
          </a:xfrm>
          <a:prstGeom prst="roundRect">
            <a:avLst>
              <a:gd name="adj" fmla="val 3015"/>
            </a:avLst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294004507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purple circle with black background&#10;&#10;AI-generated content may be incorrect.">
            <a:extLst>
              <a:ext uri="{FF2B5EF4-FFF2-40B4-BE49-F238E27FC236}">
                <a16:creationId xmlns:a16="http://schemas.microsoft.com/office/drawing/2014/main" id="{703F4AEB-E597-882F-3A69-A923B8DED42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857"/>
          <a:stretch/>
        </p:blipFill>
        <p:spPr>
          <a:xfrm>
            <a:off x="299029" y="0"/>
            <a:ext cx="4272968" cy="376633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90907" y="411482"/>
            <a:ext cx="5609243" cy="2726848"/>
          </a:xfrm>
        </p:spPr>
        <p:txBody>
          <a:bodyPr anchor="b">
            <a:normAutofit/>
          </a:bodyPr>
          <a:lstStyle>
            <a:lvl1pPr algn="l">
              <a:defRPr sz="525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84263" y="3262183"/>
            <a:ext cx="5115887" cy="1038545"/>
          </a:xfrm>
        </p:spPr>
        <p:txBody>
          <a:bodyPr anchor="b">
            <a:normAutofit/>
          </a:bodyPr>
          <a:lstStyle>
            <a:lvl1pPr marL="0" indent="0" algn="l">
              <a:buNone/>
              <a:defRPr sz="165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E2DAFA-435E-AAF9-8B67-495E5AFDCD9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60349" y="4897437"/>
            <a:ext cx="2463256" cy="246063"/>
          </a:xfrm>
          <a:prstGeom prst="rect">
            <a:avLst/>
          </a:prstGeom>
        </p:spPr>
        <p:txBody>
          <a:bodyPr/>
          <a:lstStyle/>
          <a:p>
            <a:fld id="{804512D9-A095-4355-9551-356CB2C0D09E}" type="datetime1">
              <a:rPr lang="en-US" smtClean="0"/>
              <a:t>7/20/2026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407A58-3351-E479-1A0C-2FF49FA427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495015" y="4897437"/>
            <a:ext cx="2104054" cy="246063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789E10-2433-2ECB-9C92-571B583A4C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61746" y="4897437"/>
            <a:ext cx="321905" cy="246063"/>
          </a:xfrm>
          <a:prstGeom prst="rect">
            <a:avLst/>
          </a:prstGeom>
        </p:spPr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CC5621C6-56CB-3166-B017-50A927415F64}"/>
              </a:ext>
            </a:extLst>
          </p:cNvPr>
          <p:cNvCxnSpPr>
            <a:cxnSpLocks/>
          </p:cNvCxnSpPr>
          <p:nvPr/>
        </p:nvCxnSpPr>
        <p:spPr>
          <a:xfrm>
            <a:off x="478379" y="3177727"/>
            <a:ext cx="0" cy="1038544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5459994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purple circle with black background&#10;&#10;AI-generated content may be incorrect.">
            <a:extLst>
              <a:ext uri="{FF2B5EF4-FFF2-40B4-BE49-F238E27FC236}">
                <a16:creationId xmlns:a16="http://schemas.microsoft.com/office/drawing/2014/main" id="{02AE2374-EA36-E826-C9F3-73CD3978F48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568" b="47295"/>
          <a:stretch/>
        </p:blipFill>
        <p:spPr>
          <a:xfrm>
            <a:off x="2775857" y="1551214"/>
            <a:ext cx="6368141" cy="359228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63507" y="640680"/>
            <a:ext cx="5907215" cy="2694472"/>
          </a:xfrm>
        </p:spPr>
        <p:txBody>
          <a:bodyPr anchor="b">
            <a:normAutofit/>
          </a:bodyPr>
          <a:lstStyle>
            <a:lvl1pPr algn="l"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85243" y="3462854"/>
            <a:ext cx="5140133" cy="761238"/>
          </a:xfrm>
        </p:spPr>
        <p:txBody>
          <a:bodyPr anchor="b">
            <a:normAutofit/>
          </a:bodyPr>
          <a:lstStyle>
            <a:lvl1pPr marL="0" indent="0" algn="l">
              <a:buNone/>
              <a:defRPr sz="15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E2DAFA-435E-AAF9-8B67-495E5AFDCD9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60349" y="4897437"/>
            <a:ext cx="2463256" cy="246063"/>
          </a:xfrm>
          <a:prstGeom prst="rect">
            <a:avLst/>
          </a:prstGeom>
        </p:spPr>
        <p:txBody>
          <a:bodyPr/>
          <a:lstStyle/>
          <a:p>
            <a:fld id="{AED07DE6-50D5-4B21-9405-DD62C0D4DC65}" type="datetime1">
              <a:rPr lang="en-US" smtClean="0"/>
              <a:t>7/20/2026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407A58-3351-E479-1A0C-2FF49FA427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495015" y="4897437"/>
            <a:ext cx="2104054" cy="246063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789E10-2433-2ECB-9C92-571B583A4C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61746" y="4897437"/>
            <a:ext cx="321905" cy="246063"/>
          </a:xfrm>
          <a:prstGeom prst="rect">
            <a:avLst/>
          </a:prstGeom>
        </p:spPr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6E2B0C21-F380-74EA-96A8-0858FD0075A4}"/>
              </a:ext>
            </a:extLst>
          </p:cNvPr>
          <p:cNvCxnSpPr>
            <a:cxnSpLocks/>
          </p:cNvCxnSpPr>
          <p:nvPr/>
        </p:nvCxnSpPr>
        <p:spPr>
          <a:xfrm>
            <a:off x="566835" y="3369225"/>
            <a:ext cx="0" cy="847046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7905243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16717639-19C5-F877-6AAE-FF488C7936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679461" y="679211"/>
            <a:ext cx="3785078" cy="378507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15416" y="1070371"/>
            <a:ext cx="7113168" cy="1965866"/>
          </a:xfrm>
        </p:spPr>
        <p:txBody>
          <a:bodyPr anchor="b">
            <a:normAutofit/>
          </a:bodyPr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26443" y="3111381"/>
            <a:ext cx="5691116" cy="1060568"/>
          </a:xfrm>
        </p:spPr>
        <p:txBody>
          <a:bodyPr>
            <a:normAutofit/>
          </a:bodyPr>
          <a:lstStyle>
            <a:lvl1pPr marL="0" indent="0" algn="ctr">
              <a:buNone/>
              <a:defRPr sz="165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E2DAFA-435E-AAF9-8B67-495E5AFDCD9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60349" y="4897437"/>
            <a:ext cx="2463256" cy="246063"/>
          </a:xfrm>
          <a:prstGeom prst="rect">
            <a:avLst/>
          </a:prstGeom>
        </p:spPr>
        <p:txBody>
          <a:bodyPr/>
          <a:lstStyle/>
          <a:p>
            <a:fld id="{C8E66873-82AB-4D6B-96C7-8222581A9F4D}" type="datetime1">
              <a:rPr lang="en-US" smtClean="0"/>
              <a:t>7/20/2026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407A58-3351-E479-1A0C-2FF49FA427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495015" y="4897437"/>
            <a:ext cx="2104054" cy="246063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789E10-2433-2ECB-9C92-571B583A4C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61746" y="4897437"/>
            <a:ext cx="321905" cy="246063"/>
          </a:xfrm>
          <a:prstGeom prst="rect">
            <a:avLst/>
          </a:prstGeom>
        </p:spPr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887460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C3EA518-1074-4EE9-8045-1C985C8A0D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686F31-78A9-4AB3-9B9C-902E91584AD8}" type="datetime4">
              <a:rPr lang="en-US"/>
              <a:pPr>
                <a:defRPr/>
              </a:pPr>
              <a:t>July 20, 2026</a:t>
            </a:fld>
            <a:endParaRPr lang="en-US">
              <a:latin typeface="Times" charset="0"/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0B77F70-55F4-4D7B-B29B-1A6E9E0AED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29C2820-AA08-4519-AAD7-9C1E212D99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67F804-2D6F-4434-8101-D57C3940548D}" type="slidenum">
              <a:rPr lang="en-US" altLang="en-US"/>
              <a:pPr>
                <a:defRPr/>
              </a:pPr>
              <a:t>‹#›</a:t>
            </a:fld>
            <a:endParaRPr lang="en-US" altLang="en-US">
              <a:solidFill>
                <a:srgbClr val="002C7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9278053"/>
      </p:ext>
    </p:extLst>
  </p:cSld>
  <p:clrMapOvr>
    <a:masterClrMapping/>
  </p:clrMapOvr>
  <p:transition spd="slow" advClick="0" advTm="7000"/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D7D4B28D-BD47-8092-F202-DCD18D1BAEA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35819" y="898888"/>
            <a:ext cx="3328988" cy="332898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DD4D61D-AA1D-D414-2D63-F3B4B0760D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48031" y="2101447"/>
            <a:ext cx="6515101" cy="1924427"/>
          </a:xfrm>
        </p:spPr>
        <p:txBody>
          <a:bodyPr anchor="b">
            <a:normAutofit/>
          </a:bodyPr>
          <a:lstStyle>
            <a:lvl1pPr>
              <a:lnSpc>
                <a:spcPct val="80000"/>
              </a:lnSpc>
              <a:defRPr sz="4950"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D1B0EE02-7A0B-46A0-5F6E-CFBC94BDF56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009568" y="1294702"/>
            <a:ext cx="2268674" cy="410931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71450" indent="0">
              <a:buNone/>
              <a:defRPr sz="1050"/>
            </a:lvl2pPr>
            <a:lvl3pPr marL="342900" indent="0">
              <a:buNone/>
              <a:defRPr sz="900"/>
            </a:lvl3pPr>
            <a:lvl4pPr marL="514350" indent="0">
              <a:buNone/>
              <a:defRPr sz="825"/>
            </a:lvl4pPr>
            <a:lvl5pPr marL="685800" indent="0">
              <a:buNone/>
              <a:defRPr sz="788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667AE0A-CAE3-D199-2942-E05831D340A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60349" y="4897437"/>
            <a:ext cx="2463256" cy="246063"/>
          </a:xfrm>
          <a:prstGeom prst="rect">
            <a:avLst/>
          </a:prstGeom>
        </p:spPr>
        <p:txBody>
          <a:bodyPr/>
          <a:lstStyle/>
          <a:p>
            <a:fld id="{BE4564F8-E916-4EFF-887D-D1E1BBF6454B}" type="datetime1">
              <a:rPr lang="en-US" smtClean="0"/>
              <a:t>7/20/2026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FDFBF0A-E355-74AD-4A6E-8FD2BD7A6C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495015" y="4897437"/>
            <a:ext cx="2104054" cy="246063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971D965-1C87-6430-A8A7-B6EB43D86F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61746" y="4897437"/>
            <a:ext cx="321905" cy="246063"/>
          </a:xfrm>
          <a:prstGeom prst="rect">
            <a:avLst/>
          </a:prstGeom>
        </p:spPr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57236231-7728-F430-19B7-A4956EAFC196}"/>
              </a:ext>
            </a:extLst>
          </p:cNvPr>
          <p:cNvCxnSpPr/>
          <p:nvPr/>
        </p:nvCxnSpPr>
        <p:spPr>
          <a:xfrm>
            <a:off x="1087821" y="1891862"/>
            <a:ext cx="0" cy="1968719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97364746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Header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urple circle with black background&#10;&#10;AI-generated content may be incorrect.">
            <a:extLst>
              <a:ext uri="{FF2B5EF4-FFF2-40B4-BE49-F238E27FC236}">
                <a16:creationId xmlns:a16="http://schemas.microsoft.com/office/drawing/2014/main" id="{9ECA965F-086A-7B72-BC9F-EA4CF32BCAA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502"/>
          <a:stretch/>
        </p:blipFill>
        <p:spPr>
          <a:xfrm>
            <a:off x="316174" y="1377169"/>
            <a:ext cx="4255826" cy="376633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87822" y="742951"/>
            <a:ext cx="6859493" cy="2722788"/>
          </a:xfrm>
        </p:spPr>
        <p:txBody>
          <a:bodyPr anchor="b">
            <a:noAutofit/>
          </a:bodyPr>
          <a:lstStyle>
            <a:lvl1pPr algn="l">
              <a:defRPr sz="4875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E2DAFA-435E-AAF9-8B67-495E5AFDCD9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60349" y="4897437"/>
            <a:ext cx="2463256" cy="24606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D69ADDC-FB37-4BD0-807F-2EC90205924B}" type="datetime1">
              <a:rPr lang="en-US" smtClean="0"/>
              <a:pPr/>
              <a:t>7/20/2026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407A58-3351-E479-1A0C-2FF49FA427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495015" y="4897437"/>
            <a:ext cx="2104054" cy="24606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789E10-2433-2ECB-9C92-571B583A4C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61746" y="4897437"/>
            <a:ext cx="321905" cy="24606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2563403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Header 2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purple circle with black background&#10;&#10;AI-generated content may be incorrect.">
            <a:extLst>
              <a:ext uri="{FF2B5EF4-FFF2-40B4-BE49-F238E27FC236}">
                <a16:creationId xmlns:a16="http://schemas.microsoft.com/office/drawing/2014/main" id="{0B3EB36B-144D-A648-1BD5-DBEDDC79D09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78" b="16685"/>
          <a:stretch/>
        </p:blipFill>
        <p:spPr>
          <a:xfrm>
            <a:off x="0" y="2065565"/>
            <a:ext cx="3244438" cy="3077936"/>
          </a:xfrm>
          <a:prstGeom prst="rect">
            <a:avLst/>
          </a:prstGeom>
        </p:spPr>
      </p:pic>
      <p:sp>
        <p:nvSpPr>
          <p:cNvPr id="11" name="Title 1">
            <a:extLst>
              <a:ext uri="{FF2B5EF4-FFF2-40B4-BE49-F238E27FC236}">
                <a16:creationId xmlns:a16="http://schemas.microsoft.com/office/drawing/2014/main" id="{D2BD543F-D939-A8C7-FAFA-B555B276DBD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87822" y="742951"/>
            <a:ext cx="6859493" cy="2722788"/>
          </a:xfrm>
        </p:spPr>
        <p:txBody>
          <a:bodyPr anchor="b">
            <a:noAutofit/>
          </a:bodyPr>
          <a:lstStyle>
            <a:lvl1pPr algn="l">
              <a:defRPr sz="4875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E2DAFA-435E-AAF9-8B67-495E5AFDCD9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60349" y="4897437"/>
            <a:ext cx="2463256" cy="246063"/>
          </a:xfrm>
          <a:prstGeom prst="rect">
            <a:avLst/>
          </a:prstGeom>
        </p:spPr>
        <p:txBody>
          <a:bodyPr/>
          <a:lstStyle/>
          <a:p>
            <a:fld id="{D6DBE5D1-8623-4EBC-BE64-F118A957A6D2}" type="datetime1">
              <a:rPr lang="en-US" smtClean="0"/>
              <a:t>7/20/2026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407A58-3351-E479-1A0C-2FF49FA427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495015" y="4897437"/>
            <a:ext cx="2104054" cy="246063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789E10-2433-2ECB-9C92-571B583A4C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61746" y="4897437"/>
            <a:ext cx="321905" cy="246063"/>
          </a:xfrm>
          <a:prstGeom prst="rect">
            <a:avLst/>
          </a:prstGeom>
        </p:spPr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28541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purple circle with black background&#10;&#10;AI-generated content may be incorrect.">
            <a:extLst>
              <a:ext uri="{FF2B5EF4-FFF2-40B4-BE49-F238E27FC236}">
                <a16:creationId xmlns:a16="http://schemas.microsoft.com/office/drawing/2014/main" id="{B90D1FE6-C620-8AEA-8E16-817F8F3005D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4905" b="19272"/>
          <a:stretch/>
        </p:blipFill>
        <p:spPr>
          <a:xfrm>
            <a:off x="5899563" y="2065564"/>
            <a:ext cx="3244438" cy="307793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E4019F8-742E-9EEF-F591-C9666AC32A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9485" y="498081"/>
            <a:ext cx="6350669" cy="1165860"/>
          </a:xfrm>
        </p:spPr>
        <p:txBody>
          <a:bodyPr anchor="b">
            <a:normAutofit/>
          </a:bodyPr>
          <a:lstStyle>
            <a:lvl1pPr>
              <a:defRPr sz="33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28C8B19A-6FC1-2B71-0BFB-9274CBF396B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59485" y="1750395"/>
            <a:ext cx="6350669" cy="2767432"/>
          </a:xfrm>
        </p:spPr>
        <p:txBody>
          <a:bodyPr>
            <a:normAutofit/>
          </a:bodyPr>
          <a:lstStyle>
            <a:lvl1pPr marL="342900" indent="-342900">
              <a:buFont typeface="+mj-lt"/>
              <a:buAutoNum type="arabicPeriod"/>
              <a:defRPr sz="1800"/>
            </a:lvl1pPr>
            <a:lvl2pPr marL="514350" indent="-342900">
              <a:buFont typeface="+mj-lt"/>
              <a:buAutoNum type="arabicPeriod"/>
              <a:defRPr sz="1500"/>
            </a:lvl2pPr>
            <a:lvl3pPr marL="600075" indent="-257175">
              <a:buFont typeface="+mj-lt"/>
              <a:buAutoNum type="arabicPeriod"/>
              <a:defRPr sz="1350"/>
            </a:lvl3pPr>
            <a:lvl4pPr marL="771525" indent="-257175">
              <a:buFont typeface="+mj-lt"/>
              <a:buAutoNum type="arabicPeriod"/>
              <a:defRPr sz="1200"/>
            </a:lvl4pPr>
            <a:lvl5pPr marL="942975" indent="-257175">
              <a:buFont typeface="+mj-lt"/>
              <a:buAutoNum type="arabicPeriod"/>
              <a:defRPr sz="105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CC77F2D-39D2-22F7-CF0B-39D63EBF00B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60349" y="4897437"/>
            <a:ext cx="2463256" cy="246063"/>
          </a:xfrm>
          <a:prstGeom prst="rect">
            <a:avLst/>
          </a:prstGeom>
        </p:spPr>
        <p:txBody>
          <a:bodyPr/>
          <a:lstStyle/>
          <a:p>
            <a:fld id="{B75827B4-FD33-43BF-9F9D-5FEB6B504CD5}" type="datetime1">
              <a:rPr lang="en-US" smtClean="0"/>
              <a:t>7/20/2026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B12CFE6-D05E-5478-B3A4-81DC4DCD74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495015" y="4897437"/>
            <a:ext cx="2104054" cy="246063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26B86D3-24E1-029E-BA22-9F17F9517D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61746" y="4897437"/>
            <a:ext cx="321905" cy="246063"/>
          </a:xfrm>
          <a:prstGeom prst="rect">
            <a:avLst/>
          </a:prstGeom>
        </p:spPr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1001066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genda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4019F8-742E-9EEF-F591-C9666AC32A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61176" y="680476"/>
            <a:ext cx="3525164" cy="1356350"/>
          </a:xfrm>
        </p:spPr>
        <p:txBody>
          <a:bodyPr anchor="b">
            <a:normAutofit/>
          </a:bodyPr>
          <a:lstStyle>
            <a:lvl1pPr>
              <a:defRPr sz="3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176C507B-B242-4119-B1FF-3014636CAB61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268605" y="250317"/>
            <a:ext cx="4305681" cy="4642866"/>
          </a:xfrm>
          <a:custGeom>
            <a:avLst/>
            <a:gdLst>
              <a:gd name="connsiteX0" fmla="*/ 186643 w 5740908"/>
              <a:gd name="connsiteY0" fmla="*/ 0 h 6190488"/>
              <a:gd name="connsiteX1" fmla="*/ 5740908 w 5740908"/>
              <a:gd name="connsiteY1" fmla="*/ 0 h 6190488"/>
              <a:gd name="connsiteX2" fmla="*/ 5740908 w 5740908"/>
              <a:gd name="connsiteY2" fmla="*/ 6190488 h 6190488"/>
              <a:gd name="connsiteX3" fmla="*/ 186643 w 5740908"/>
              <a:gd name="connsiteY3" fmla="*/ 6190488 h 6190488"/>
              <a:gd name="connsiteX4" fmla="*/ 0 w 5740908"/>
              <a:gd name="connsiteY4" fmla="*/ 6003845 h 6190488"/>
              <a:gd name="connsiteX5" fmla="*/ 0 w 5740908"/>
              <a:gd name="connsiteY5" fmla="*/ 186643 h 6190488"/>
              <a:gd name="connsiteX6" fmla="*/ 186643 w 5740908"/>
              <a:gd name="connsiteY6" fmla="*/ 0 h 6190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740908" h="6190488">
                <a:moveTo>
                  <a:pt x="186643" y="0"/>
                </a:moveTo>
                <a:lnTo>
                  <a:pt x="5740908" y="0"/>
                </a:lnTo>
                <a:lnTo>
                  <a:pt x="5740908" y="6190488"/>
                </a:lnTo>
                <a:lnTo>
                  <a:pt x="186643" y="6190488"/>
                </a:lnTo>
                <a:cubicBezTo>
                  <a:pt x="83563" y="6190488"/>
                  <a:pt x="0" y="6106925"/>
                  <a:pt x="0" y="6003845"/>
                </a:cubicBezTo>
                <a:lnTo>
                  <a:pt x="0" y="186643"/>
                </a:lnTo>
                <a:cubicBezTo>
                  <a:pt x="0" y="83563"/>
                  <a:pt x="83563" y="0"/>
                  <a:pt x="186643" y="0"/>
                </a:cubicBezTo>
                <a:close/>
              </a:path>
            </a:pathLst>
          </a:custGeom>
          <a:blipFill>
            <a:blip r:embed="rId2">
              <a:alphaModFix amt="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</p:spPr>
        <p:txBody>
          <a:bodyPr wrap="square">
            <a:noAutofit/>
          </a:bodyPr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28C8B19A-6FC1-2B71-0BFB-9274CBF396B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961176" y="2119122"/>
            <a:ext cx="3525164" cy="2343901"/>
          </a:xfrm>
        </p:spPr>
        <p:txBody>
          <a:bodyPr>
            <a:normAutofit/>
          </a:bodyPr>
          <a:lstStyle>
            <a:lvl1pPr marL="342900" indent="-342900">
              <a:buFont typeface="+mj-lt"/>
              <a:buAutoNum type="arabicPeriod"/>
              <a:defRPr sz="1500"/>
            </a:lvl1pPr>
            <a:lvl2pPr marL="428625" indent="-257175">
              <a:buFont typeface="+mj-lt"/>
              <a:buAutoNum type="arabicPeriod"/>
              <a:defRPr sz="1350"/>
            </a:lvl2pPr>
            <a:lvl3pPr marL="600075" indent="-257175">
              <a:buFont typeface="+mj-lt"/>
              <a:buAutoNum type="arabicPeriod"/>
              <a:defRPr sz="1200"/>
            </a:lvl3pPr>
            <a:lvl4pPr marL="771525" indent="-257175">
              <a:buFont typeface="+mj-lt"/>
              <a:buAutoNum type="arabicPeriod"/>
              <a:defRPr sz="1050"/>
            </a:lvl4pPr>
            <a:lvl5pPr>
              <a:buFont typeface="+mj-lt"/>
              <a:buAutoNum type="arabicPeriod"/>
              <a:defRPr sz="9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Date Placeholder 4">
            <a:extLst>
              <a:ext uri="{FF2B5EF4-FFF2-40B4-BE49-F238E27FC236}">
                <a16:creationId xmlns:a16="http://schemas.microsoft.com/office/drawing/2014/main" id="{168DD83C-D23D-6D82-F95D-3B845F07850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440309" y="4897436"/>
            <a:ext cx="1217082" cy="24606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  <a:effectLst/>
              </a:defRPr>
            </a:lvl1pPr>
          </a:lstStyle>
          <a:p>
            <a:fld id="{49B3D67F-5079-4349-A370-6203DAA40BB5}" type="datetime1">
              <a:rPr lang="en-US" smtClean="0"/>
              <a:t>7/20/2026</a:t>
            </a:fld>
            <a:endParaRPr lang="en-US" dirty="0"/>
          </a:p>
        </p:txBody>
      </p:sp>
      <p:sp>
        <p:nvSpPr>
          <p:cNvPr id="9" name="Footer Placeholder 5">
            <a:extLst>
              <a:ext uri="{FF2B5EF4-FFF2-40B4-BE49-F238E27FC236}">
                <a16:creationId xmlns:a16="http://schemas.microsoft.com/office/drawing/2014/main" id="{AE25BD38-48AE-AB7F-6C54-5CB0286457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495015" y="4897437"/>
            <a:ext cx="2104054" cy="246063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10" name="Slide Number Placeholder 6">
            <a:extLst>
              <a:ext uri="{FF2B5EF4-FFF2-40B4-BE49-F238E27FC236}">
                <a16:creationId xmlns:a16="http://schemas.microsoft.com/office/drawing/2014/main" id="{E6A02DBF-D88B-3129-23EF-1ECA540096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61746" y="4897437"/>
            <a:ext cx="321905" cy="246063"/>
          </a:xfrm>
          <a:prstGeom prst="rect">
            <a:avLst/>
          </a:prstGeom>
        </p:spPr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F4855E23-77DB-A52C-BC0E-EF3C3F4A95CC}"/>
              </a:ext>
            </a:extLst>
          </p:cNvPr>
          <p:cNvSpPr/>
          <p:nvPr/>
        </p:nvSpPr>
        <p:spPr>
          <a:xfrm>
            <a:off x="260350" y="246063"/>
            <a:ext cx="8623301" cy="4651375"/>
          </a:xfrm>
          <a:prstGeom prst="roundRect">
            <a:avLst>
              <a:gd name="adj" fmla="val 3015"/>
            </a:avLst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3860778676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1260" y="1789481"/>
            <a:ext cx="3243834" cy="1841097"/>
          </a:xfrm>
        </p:spPr>
        <p:txBody>
          <a:bodyPr>
            <a:normAutofit/>
          </a:bodyPr>
          <a:lstStyle>
            <a:lvl1pPr>
              <a:defRPr sz="33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D633F00-464B-3088-812A-40496FD1021A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705350" y="1789938"/>
            <a:ext cx="3243834" cy="1844802"/>
          </a:xfrm>
        </p:spPr>
        <p:txBody>
          <a:bodyPr/>
          <a:lstStyle>
            <a:lvl1pPr marL="0" indent="0">
              <a:buNone/>
              <a:defRPr/>
            </a:lvl1pPr>
            <a:lvl2pPr marL="171450" indent="0">
              <a:buNone/>
              <a:defRPr/>
            </a:lvl2pPr>
            <a:lvl3pPr marL="342900" indent="0">
              <a:buNone/>
              <a:defRPr/>
            </a:lvl3pPr>
            <a:lvl4pPr marL="514350" indent="0">
              <a:buNone/>
              <a:defRPr/>
            </a:lvl4pPr>
            <a:lvl5pPr marL="685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9485D1-E172-8F0A-A425-3097B3AB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60349" y="4897437"/>
            <a:ext cx="2463256" cy="246063"/>
          </a:xfrm>
          <a:prstGeom prst="rect">
            <a:avLst/>
          </a:prstGeom>
        </p:spPr>
        <p:txBody>
          <a:bodyPr/>
          <a:lstStyle/>
          <a:p>
            <a:fld id="{3B13B15A-B652-48F5-A365-F1C590938A4C}" type="datetime1">
              <a:rPr lang="en-US" smtClean="0"/>
              <a:t>7/20/2026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495015" y="4897437"/>
            <a:ext cx="2104054" cy="246063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61746" y="4897437"/>
            <a:ext cx="321905" cy="246063"/>
          </a:xfrm>
          <a:prstGeom prst="rect">
            <a:avLst/>
          </a:prstGeom>
        </p:spPr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7932710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1260" y="1693926"/>
            <a:ext cx="2859786" cy="2667762"/>
          </a:xfr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D42D62A0-8127-CE86-0633-0D65E1E136F7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139804" y="1690687"/>
            <a:ext cx="3717131" cy="2667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9485D1-E172-8F0A-A425-3097B3AB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60349" y="4897437"/>
            <a:ext cx="2463256" cy="246063"/>
          </a:xfrm>
          <a:prstGeom prst="rect">
            <a:avLst/>
          </a:prstGeom>
        </p:spPr>
        <p:txBody>
          <a:bodyPr/>
          <a:lstStyle/>
          <a:p>
            <a:fld id="{1BA0B4E8-F389-4DD5-B3EC-37E88D1AD78F}" type="datetime1">
              <a:rPr lang="en-US" smtClean="0"/>
              <a:t>7/20/2026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495015" y="4897437"/>
            <a:ext cx="2104054" cy="246063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61746" y="4897437"/>
            <a:ext cx="321905" cy="246063"/>
          </a:xfrm>
          <a:prstGeom prst="rect">
            <a:avLst/>
          </a:prstGeom>
        </p:spPr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26772184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1008" y="1153390"/>
            <a:ext cx="3109187" cy="3479119"/>
          </a:xfr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FFB4667A-FE47-8556-FD3A-55FDBA801D7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139803" y="1153716"/>
            <a:ext cx="4261247" cy="361354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9485D1-E172-8F0A-A425-3097B3AB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60349" y="4897437"/>
            <a:ext cx="2463256" cy="246063"/>
          </a:xfrm>
          <a:prstGeom prst="rect">
            <a:avLst/>
          </a:prstGeom>
        </p:spPr>
        <p:txBody>
          <a:bodyPr/>
          <a:lstStyle/>
          <a:p>
            <a:fld id="{A942A636-76C4-4EB1-A2CC-2ABF54421FE3}" type="datetime1">
              <a:rPr lang="en-US" smtClean="0"/>
              <a:t>7/20/2026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495015" y="4897437"/>
            <a:ext cx="2104054" cy="246063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61746" y="4897437"/>
            <a:ext cx="321905" cy="246063"/>
          </a:xfrm>
          <a:prstGeom prst="rect">
            <a:avLst/>
          </a:prstGeom>
        </p:spPr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4024421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ontent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670" y="680477"/>
            <a:ext cx="7848805" cy="849194"/>
          </a:xfrm>
        </p:spPr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2DD052-3E45-E789-01F8-33250024EC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5670" y="1775733"/>
            <a:ext cx="7848805" cy="268729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9485D1-E172-8F0A-A425-3097B3AB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60349" y="4897437"/>
            <a:ext cx="2463256" cy="246063"/>
          </a:xfrm>
          <a:prstGeom prst="rect">
            <a:avLst/>
          </a:prstGeom>
        </p:spPr>
        <p:txBody>
          <a:bodyPr/>
          <a:lstStyle/>
          <a:p>
            <a:fld id="{4BC6E8D4-25D1-4A44-BB87-23C6E7F03C94}" type="datetime1">
              <a:rPr lang="en-US" smtClean="0"/>
              <a:t>7/20/2026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495015" y="4897437"/>
            <a:ext cx="2104054" cy="246063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61746" y="4897437"/>
            <a:ext cx="321905" cy="246063"/>
          </a:xfrm>
          <a:prstGeom prst="rect">
            <a:avLst/>
          </a:prstGeom>
        </p:spPr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4648195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5"/>
          <p:cNvSpPr txBox="1"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45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5"/>
          <p:cNvSpPr txBox="1"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1800"/>
            </a:lvl1pPr>
            <a:lvl2pPr lvl="1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1500"/>
            </a:lvl2pPr>
            <a:lvl3pPr lvl="2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350"/>
            </a:lvl3pPr>
            <a:lvl4pPr lvl="3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200"/>
            </a:lvl4pPr>
            <a:lvl5pPr lvl="4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200"/>
            </a:lvl5pPr>
            <a:lvl6pPr lvl="5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200"/>
            </a:lvl6pPr>
            <a:lvl7pPr lvl="6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200"/>
            </a:lvl7pPr>
            <a:lvl8pPr lvl="7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200"/>
            </a:lvl8pPr>
            <a:lvl9pPr lvl="8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200"/>
            </a:lvl9pPr>
          </a:lstStyle>
          <a:p>
            <a:endParaRPr/>
          </a:p>
        </p:txBody>
      </p:sp>
      <p:sp>
        <p:nvSpPr>
          <p:cNvPr id="14" name="Google Shape;14;p5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5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5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>
              <a:spcAft>
                <a:spcPts val="0"/>
              </a:spcAft>
            </a:pPr>
            <a:fld id="{00000000-1234-1234-1234-123412341234}" type="slidenum">
              <a:rPr lang="en-US" smtClean="0"/>
              <a:pPr>
                <a:spcAft>
                  <a:spcPts val="0"/>
                </a:spcAft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87951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2E98B9E-4109-4DBB-9A57-65A887A3CB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963359-62AC-49E9-A000-9C611587085A}" type="datetime4">
              <a:rPr lang="en-US"/>
              <a:pPr>
                <a:defRPr/>
              </a:pPr>
              <a:t>July 20, 2026</a:t>
            </a:fld>
            <a:endParaRPr lang="en-US">
              <a:latin typeface="Times" charset="0"/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EBD6C63-ADC5-4D34-AC9F-90ED500385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C1C9E0A-D9F0-4CDE-8245-2A2D8FC44E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62F592-5564-471A-BE0E-515168C4DCBC}" type="slidenum">
              <a:rPr lang="en-US" altLang="en-US"/>
              <a:pPr>
                <a:defRPr/>
              </a:pPr>
              <a:t>‹#›</a:t>
            </a:fld>
            <a:endParaRPr lang="en-US" altLang="en-US">
              <a:solidFill>
                <a:srgbClr val="002C7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7026416"/>
      </p:ext>
    </p:extLst>
  </p:cSld>
  <p:clrMapOvr>
    <a:masterClrMapping/>
  </p:clrMapOvr>
  <p:transition spd="slow" advClick="0" advTm="7000"/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Title and Content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6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6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342900" lvl="0" indent="-257175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685800" lvl="1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028700" lvl="2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371600" lvl="3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1714500" lvl="4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057400" lvl="5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2400300" lvl="6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2743200" lvl="7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3086100" lvl="8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0" name="Google Shape;20;p6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6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6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>
              <a:spcAft>
                <a:spcPts val="0"/>
              </a:spcAft>
            </a:pPr>
            <a:fld id="{00000000-1234-1234-1234-123412341234}" type="slidenum">
              <a:rPr lang="en-US" smtClean="0"/>
              <a:pPr>
                <a:spcAft>
                  <a:spcPts val="0"/>
                </a:spcAft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5587822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7"/>
          <p:cNvSpPr txBox="1"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45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7"/>
          <p:cNvSpPr txBox="1"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342900" lvl="0" indent="-17145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1800">
                <a:solidFill>
                  <a:srgbClr val="888888"/>
                </a:solidFill>
              </a:defRPr>
            </a:lvl1pPr>
            <a:lvl2pPr marL="685800" lvl="1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1500">
                <a:solidFill>
                  <a:srgbClr val="888888"/>
                </a:solidFill>
              </a:defRPr>
            </a:lvl2pPr>
            <a:lvl3pPr marL="1028700" lvl="2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350">
                <a:solidFill>
                  <a:srgbClr val="888888"/>
                </a:solidFill>
              </a:defRPr>
            </a:lvl3pPr>
            <a:lvl4pPr marL="1371600" lvl="3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200">
                <a:solidFill>
                  <a:srgbClr val="888888"/>
                </a:solidFill>
              </a:defRPr>
            </a:lvl4pPr>
            <a:lvl5pPr marL="1714500" lvl="4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200">
                <a:solidFill>
                  <a:srgbClr val="888888"/>
                </a:solidFill>
              </a:defRPr>
            </a:lvl5pPr>
            <a:lvl6pPr marL="2057400" lvl="5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200">
                <a:solidFill>
                  <a:srgbClr val="888888"/>
                </a:solidFill>
              </a:defRPr>
            </a:lvl6pPr>
            <a:lvl7pPr marL="2400300" lvl="6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200">
                <a:solidFill>
                  <a:srgbClr val="888888"/>
                </a:solidFill>
              </a:defRPr>
            </a:lvl7pPr>
            <a:lvl8pPr marL="2743200" lvl="7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200">
                <a:solidFill>
                  <a:srgbClr val="888888"/>
                </a:solidFill>
              </a:defRPr>
            </a:lvl8pPr>
            <a:lvl9pPr marL="3086100" lvl="8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2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26" name="Google Shape;26;p7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7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7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>
              <a:spcAft>
                <a:spcPts val="0"/>
              </a:spcAft>
            </a:pPr>
            <a:fld id="{00000000-1234-1234-1234-123412341234}" type="slidenum">
              <a:rPr lang="en-US" smtClean="0"/>
              <a:pPr>
                <a:spcAft>
                  <a:spcPts val="0"/>
                </a:spcAft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9762192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 Content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8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8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342900" lvl="0" indent="-257175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685800" lvl="1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028700" lvl="2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371600" lvl="3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1714500" lvl="4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057400" lvl="5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2400300" lvl="6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2743200" lvl="7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3086100" lvl="8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2" name="Google Shape;32;p8"/>
          <p:cNvSpPr txBox="1">
            <a:spLocks noGrp="1"/>
          </p:cNvSpPr>
          <p:nvPr>
            <p:ph type="body" idx="2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342900" lvl="0" indent="-257175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685800" lvl="1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028700" lvl="2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371600" lvl="3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1714500" lvl="4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057400" lvl="5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2400300" lvl="6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2743200" lvl="7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3086100" lvl="8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3" name="Google Shape;33;p8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8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>
              <a:spcAft>
                <a:spcPts val="0"/>
              </a:spcAft>
            </a:pPr>
            <a:fld id="{00000000-1234-1234-1234-123412341234}" type="slidenum">
              <a:rPr lang="en-US" smtClean="0"/>
              <a:pPr>
                <a:spcAft>
                  <a:spcPts val="0"/>
                </a:spcAft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4891083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Comparison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342900" lvl="0" indent="-17145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1800" b="1"/>
            </a:lvl1pPr>
            <a:lvl2pPr marL="685800" lvl="1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1500" b="1"/>
            </a:lvl2pPr>
            <a:lvl3pPr marL="1028700" lvl="2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350" b="1"/>
            </a:lvl3pPr>
            <a:lvl4pPr marL="1371600" lvl="3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200" b="1"/>
            </a:lvl4pPr>
            <a:lvl5pPr marL="1714500" lvl="4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200" b="1"/>
            </a:lvl5pPr>
            <a:lvl6pPr marL="2057400" lvl="5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200" b="1"/>
            </a:lvl6pPr>
            <a:lvl7pPr marL="2400300" lvl="6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200" b="1"/>
            </a:lvl7pPr>
            <a:lvl8pPr marL="2743200" lvl="7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200" b="1"/>
            </a:lvl8pPr>
            <a:lvl9pPr marL="3086100" lvl="8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200" b="1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342900" lvl="0" indent="-257175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685800" lvl="1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028700" lvl="2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371600" lvl="3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1714500" lvl="4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057400" lvl="5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2400300" lvl="6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2743200" lvl="7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3086100" lvl="8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body" idx="3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342900" lvl="0" indent="-17145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1800" b="1"/>
            </a:lvl1pPr>
            <a:lvl2pPr marL="685800" lvl="1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1500" b="1"/>
            </a:lvl2pPr>
            <a:lvl3pPr marL="1028700" lvl="2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350" b="1"/>
            </a:lvl3pPr>
            <a:lvl4pPr marL="1371600" lvl="3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200" b="1"/>
            </a:lvl4pPr>
            <a:lvl5pPr marL="1714500" lvl="4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200" b="1"/>
            </a:lvl5pPr>
            <a:lvl6pPr marL="2057400" lvl="5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200" b="1"/>
            </a:lvl6pPr>
            <a:lvl7pPr marL="2400300" lvl="6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200" b="1"/>
            </a:lvl7pPr>
            <a:lvl8pPr marL="2743200" lvl="7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200" b="1"/>
            </a:lvl8pPr>
            <a:lvl9pPr marL="3086100" lvl="8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200" b="1"/>
            </a:lvl9pPr>
          </a:lstStyle>
          <a:p>
            <a:endParaRPr/>
          </a:p>
        </p:txBody>
      </p:sp>
      <p:sp>
        <p:nvSpPr>
          <p:cNvPr id="41" name="Google Shape;41;p9"/>
          <p:cNvSpPr txBox="1">
            <a:spLocks noGrp="1"/>
          </p:cNvSpPr>
          <p:nvPr>
            <p:ph type="body" idx="4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342900" lvl="0" indent="-257175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685800" lvl="1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028700" lvl="2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371600" lvl="3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1714500" lvl="4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057400" lvl="5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2400300" lvl="6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2743200" lvl="7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3086100" lvl="8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2" name="Google Shape;42;p9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9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9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>
              <a:spcAft>
                <a:spcPts val="0"/>
              </a:spcAft>
            </a:pPr>
            <a:fld id="{00000000-1234-1234-1234-123412341234}" type="slidenum">
              <a:rPr lang="en-US" smtClean="0"/>
              <a:pPr>
                <a:spcAft>
                  <a:spcPts val="0"/>
                </a:spcAft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6799690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10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10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10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10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>
              <a:spcAft>
                <a:spcPts val="0"/>
              </a:spcAft>
            </a:pPr>
            <a:fld id="{00000000-1234-1234-1234-123412341234}" type="slidenum">
              <a:rPr lang="en-US" smtClean="0"/>
              <a:pPr>
                <a:spcAft>
                  <a:spcPts val="0"/>
                </a:spcAft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2277250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1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11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11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>
              <a:spcAft>
                <a:spcPts val="0"/>
              </a:spcAft>
            </a:pPr>
            <a:fld id="{00000000-1234-1234-1234-123412341234}" type="slidenum">
              <a:rPr lang="en-US" smtClean="0"/>
              <a:pPr>
                <a:spcAft>
                  <a:spcPts val="0"/>
                </a:spcAft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9496469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Content with Caption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2"/>
          <p:cNvSpPr txBox="1"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12"/>
          <p:cNvSpPr txBox="1">
            <a:spLocks noGrp="1"/>
          </p:cNvSpPr>
          <p:nvPr>
            <p:ph type="body" idx="1"/>
          </p:nvPr>
        </p:nvSpPr>
        <p:spPr>
          <a:xfrm>
            <a:off x="3887391" y="740569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342900" lvl="0" indent="-32385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2400"/>
            </a:lvl1pPr>
            <a:lvl2pPr marL="685800" lvl="1" indent="-30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100"/>
            </a:lvl2pPr>
            <a:lvl3pPr marL="1028700" lvl="2" indent="-2857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1800"/>
            </a:lvl3pPr>
            <a:lvl4pPr marL="1371600" lvl="3" indent="-2667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1500"/>
            </a:lvl4pPr>
            <a:lvl5pPr marL="1714500" lvl="4" indent="-2667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1500"/>
            </a:lvl5pPr>
            <a:lvl6pPr marL="2057400" lvl="5" indent="-2667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1500"/>
            </a:lvl6pPr>
            <a:lvl7pPr marL="2400300" lvl="6" indent="-2667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1500"/>
            </a:lvl7pPr>
            <a:lvl8pPr marL="2743200" lvl="7" indent="-2667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1500"/>
            </a:lvl8pPr>
            <a:lvl9pPr marL="3086100" lvl="8" indent="-2667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1500"/>
            </a:lvl9pPr>
          </a:lstStyle>
          <a:p>
            <a:endParaRPr/>
          </a:p>
        </p:txBody>
      </p:sp>
      <p:sp>
        <p:nvSpPr>
          <p:cNvPr id="57" name="Google Shape;57;p12"/>
          <p:cNvSpPr txBox="1">
            <a:spLocks noGrp="1"/>
          </p:cNvSpPr>
          <p:nvPr>
            <p:ph type="body" idx="2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342900" lvl="0" indent="-17145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200"/>
            </a:lvl1pPr>
            <a:lvl2pPr marL="685800" lvl="1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050"/>
            </a:lvl2pPr>
            <a:lvl3pPr marL="1028700" lvl="2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900"/>
            </a:lvl3pPr>
            <a:lvl4pPr marL="1371600" lvl="3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750"/>
            </a:lvl4pPr>
            <a:lvl5pPr marL="1714500" lvl="4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750"/>
            </a:lvl5pPr>
            <a:lvl6pPr marL="2057400" lvl="5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750"/>
            </a:lvl6pPr>
            <a:lvl7pPr marL="2400300" lvl="6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750"/>
            </a:lvl7pPr>
            <a:lvl8pPr marL="2743200" lvl="7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750"/>
            </a:lvl8pPr>
            <a:lvl9pPr marL="3086100" lvl="8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750"/>
            </a:lvl9pPr>
          </a:lstStyle>
          <a:p>
            <a:endParaRPr/>
          </a:p>
        </p:txBody>
      </p:sp>
      <p:sp>
        <p:nvSpPr>
          <p:cNvPr id="58" name="Google Shape;58;p12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12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2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>
              <a:spcAft>
                <a:spcPts val="0"/>
              </a:spcAft>
            </a:pPr>
            <a:fld id="{00000000-1234-1234-1234-123412341234}" type="slidenum">
              <a:rPr lang="en-US" smtClean="0"/>
              <a:pPr>
                <a:spcAft>
                  <a:spcPts val="0"/>
                </a:spcAft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4655352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 with Caption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3"/>
          <p:cNvSpPr txBox="1"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3"/>
          <p:cNvSpPr>
            <a:spLocks noGrp="1"/>
          </p:cNvSpPr>
          <p:nvPr>
            <p:ph type="pic" idx="2"/>
          </p:nvPr>
        </p:nvSpPr>
        <p:spPr>
          <a:xfrm>
            <a:off x="3887391" y="740569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64" name="Google Shape;64;p13"/>
          <p:cNvSpPr txBox="1">
            <a:spLocks noGrp="1"/>
          </p:cNvSpPr>
          <p:nvPr>
            <p:ph type="body" idx="1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342900" lvl="0" indent="-17145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200"/>
            </a:lvl1pPr>
            <a:lvl2pPr marL="685800" lvl="1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050"/>
            </a:lvl2pPr>
            <a:lvl3pPr marL="1028700" lvl="2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900"/>
            </a:lvl3pPr>
            <a:lvl4pPr marL="1371600" lvl="3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750"/>
            </a:lvl4pPr>
            <a:lvl5pPr marL="1714500" lvl="4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750"/>
            </a:lvl5pPr>
            <a:lvl6pPr marL="2057400" lvl="5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750"/>
            </a:lvl6pPr>
            <a:lvl7pPr marL="2400300" lvl="6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750"/>
            </a:lvl7pPr>
            <a:lvl8pPr marL="2743200" lvl="7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750"/>
            </a:lvl8pPr>
            <a:lvl9pPr marL="3086100" lvl="8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750"/>
            </a:lvl9pPr>
          </a:lstStyle>
          <a:p>
            <a:endParaRPr/>
          </a:p>
        </p:txBody>
      </p:sp>
      <p:sp>
        <p:nvSpPr>
          <p:cNvPr id="65" name="Google Shape;65;p13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3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3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>
              <a:spcAft>
                <a:spcPts val="0"/>
              </a:spcAft>
            </a:pPr>
            <a:fld id="{00000000-1234-1234-1234-123412341234}" type="slidenum">
              <a:rPr lang="en-US" smtClean="0"/>
              <a:pPr>
                <a:spcAft>
                  <a:spcPts val="0"/>
                </a:spcAft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6315344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Title and Vertical 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4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4"/>
          <p:cNvSpPr txBox="1">
            <a:spLocks noGrp="1"/>
          </p:cNvSpPr>
          <p:nvPr>
            <p:ph type="body" idx="1"/>
          </p:nvPr>
        </p:nvSpPr>
        <p:spPr>
          <a:xfrm rot="5400000">
            <a:off x="2940248" y="-942380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342900" lvl="0" indent="-257175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685800" lvl="1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028700" lvl="2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371600" lvl="3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1714500" lvl="4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057400" lvl="5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2400300" lvl="6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2743200" lvl="7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3086100" lvl="8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14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4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14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>
              <a:spcAft>
                <a:spcPts val="0"/>
              </a:spcAft>
            </a:pPr>
            <a:fld id="{00000000-1234-1234-1234-123412341234}" type="slidenum">
              <a:rPr lang="en-US" smtClean="0"/>
              <a:pPr>
                <a:spcAft>
                  <a:spcPts val="0"/>
                </a:spcAft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933829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 Title and 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5"/>
          <p:cNvSpPr txBox="1">
            <a:spLocks noGrp="1"/>
          </p:cNvSpPr>
          <p:nvPr>
            <p:ph type="title"/>
          </p:nvPr>
        </p:nvSpPr>
        <p:spPr>
          <a:xfrm rot="5400000">
            <a:off x="5350073" y="1467446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5"/>
          <p:cNvSpPr txBox="1">
            <a:spLocks noGrp="1"/>
          </p:cNvSpPr>
          <p:nvPr>
            <p:ph type="body" idx="1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342900" lvl="0" indent="-257175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685800" lvl="1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028700" lvl="2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371600" lvl="3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1714500" lvl="4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057400" lvl="5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2400300" lvl="6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2743200" lvl="7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3086100" lvl="8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15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5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15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>
              <a:spcAft>
                <a:spcPts val="0"/>
              </a:spcAft>
            </a:pPr>
            <a:fld id="{00000000-1234-1234-1234-123412341234}" type="slidenum">
              <a:rPr lang="en-US" smtClean="0"/>
              <a:pPr>
                <a:spcAft>
                  <a:spcPts val="0"/>
                </a:spcAft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721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emf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4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5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slideLayout" Target="../slideLayouts/slideLayout46.xml"/><Relationship Id="rId18" Type="http://schemas.openxmlformats.org/officeDocument/2006/relationships/image" Target="../media/image9.png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slideLayout" Target="../slideLayouts/slideLayout45.xml"/><Relationship Id="rId17" Type="http://schemas.openxmlformats.org/officeDocument/2006/relationships/image" Target="../media/image8.jpg"/><Relationship Id="rId2" Type="http://schemas.openxmlformats.org/officeDocument/2006/relationships/slideLayout" Target="../slideLayouts/slideLayout35.xml"/><Relationship Id="rId16" Type="http://schemas.openxmlformats.org/officeDocument/2006/relationships/theme" Target="../theme/theme4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5" Type="http://schemas.openxmlformats.org/officeDocument/2006/relationships/slideLayout" Target="../slideLayouts/slideLayout4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Relationship Id="rId14" Type="http://schemas.openxmlformats.org/officeDocument/2006/relationships/slideLayout" Target="../slideLayouts/slideLayout47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6.xml"/><Relationship Id="rId13" Type="http://schemas.openxmlformats.org/officeDocument/2006/relationships/slideLayout" Target="../slideLayouts/slideLayout61.xml"/><Relationship Id="rId3" Type="http://schemas.openxmlformats.org/officeDocument/2006/relationships/slideLayout" Target="../slideLayouts/slideLayout51.xml"/><Relationship Id="rId7" Type="http://schemas.openxmlformats.org/officeDocument/2006/relationships/slideLayout" Target="../slideLayouts/slideLayout55.xml"/><Relationship Id="rId12" Type="http://schemas.openxmlformats.org/officeDocument/2006/relationships/slideLayout" Target="../slideLayouts/slideLayout60.xml"/><Relationship Id="rId2" Type="http://schemas.openxmlformats.org/officeDocument/2006/relationships/slideLayout" Target="../slideLayouts/slideLayout50.xml"/><Relationship Id="rId1" Type="http://schemas.openxmlformats.org/officeDocument/2006/relationships/slideLayout" Target="../slideLayouts/slideLayout49.xml"/><Relationship Id="rId6" Type="http://schemas.openxmlformats.org/officeDocument/2006/relationships/slideLayout" Target="../slideLayouts/slideLayout54.xml"/><Relationship Id="rId11" Type="http://schemas.openxmlformats.org/officeDocument/2006/relationships/slideLayout" Target="../slideLayouts/slideLayout59.xml"/><Relationship Id="rId5" Type="http://schemas.openxmlformats.org/officeDocument/2006/relationships/slideLayout" Target="../slideLayouts/slideLayout53.xml"/><Relationship Id="rId15" Type="http://schemas.openxmlformats.org/officeDocument/2006/relationships/image" Target="../media/image14.png"/><Relationship Id="rId10" Type="http://schemas.openxmlformats.org/officeDocument/2006/relationships/slideLayout" Target="../slideLayouts/slideLayout58.xml"/><Relationship Id="rId4" Type="http://schemas.openxmlformats.org/officeDocument/2006/relationships/slideLayout" Target="../slideLayouts/slideLayout52.xml"/><Relationship Id="rId9" Type="http://schemas.openxmlformats.org/officeDocument/2006/relationships/slideLayout" Target="../slideLayouts/slideLayout57.xml"/><Relationship Id="rId14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9.xml"/><Relationship Id="rId3" Type="http://schemas.openxmlformats.org/officeDocument/2006/relationships/slideLayout" Target="../slideLayouts/slideLayout64.xml"/><Relationship Id="rId7" Type="http://schemas.openxmlformats.org/officeDocument/2006/relationships/slideLayout" Target="../slideLayouts/slideLayout68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63.xml"/><Relationship Id="rId1" Type="http://schemas.openxmlformats.org/officeDocument/2006/relationships/slideLayout" Target="../slideLayouts/slideLayout62.xml"/><Relationship Id="rId6" Type="http://schemas.openxmlformats.org/officeDocument/2006/relationships/slideLayout" Target="../slideLayouts/slideLayout67.xml"/><Relationship Id="rId11" Type="http://schemas.openxmlformats.org/officeDocument/2006/relationships/slideLayout" Target="../slideLayouts/slideLayout72.xml"/><Relationship Id="rId5" Type="http://schemas.openxmlformats.org/officeDocument/2006/relationships/slideLayout" Target="../slideLayouts/slideLayout66.xml"/><Relationship Id="rId10" Type="http://schemas.openxmlformats.org/officeDocument/2006/relationships/slideLayout" Target="../slideLayouts/slideLayout71.xml"/><Relationship Id="rId4" Type="http://schemas.openxmlformats.org/officeDocument/2006/relationships/slideLayout" Target="../slideLayouts/slideLayout65.xml"/><Relationship Id="rId9" Type="http://schemas.openxmlformats.org/officeDocument/2006/relationships/slideLayout" Target="../slideLayouts/slideLayout70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0.xml"/><Relationship Id="rId13" Type="http://schemas.openxmlformats.org/officeDocument/2006/relationships/slideLayout" Target="../slideLayouts/slideLayout85.xml"/><Relationship Id="rId3" Type="http://schemas.openxmlformats.org/officeDocument/2006/relationships/slideLayout" Target="../slideLayouts/slideLayout75.xml"/><Relationship Id="rId7" Type="http://schemas.openxmlformats.org/officeDocument/2006/relationships/slideLayout" Target="../slideLayouts/slideLayout79.xml"/><Relationship Id="rId12" Type="http://schemas.openxmlformats.org/officeDocument/2006/relationships/slideLayout" Target="../slideLayouts/slideLayout84.xml"/><Relationship Id="rId17" Type="http://schemas.openxmlformats.org/officeDocument/2006/relationships/theme" Target="../theme/theme7.xml"/><Relationship Id="rId2" Type="http://schemas.openxmlformats.org/officeDocument/2006/relationships/slideLayout" Target="../slideLayouts/slideLayout74.xml"/><Relationship Id="rId16" Type="http://schemas.openxmlformats.org/officeDocument/2006/relationships/slideLayout" Target="../slideLayouts/slideLayout88.xml"/><Relationship Id="rId1" Type="http://schemas.openxmlformats.org/officeDocument/2006/relationships/slideLayout" Target="../slideLayouts/slideLayout73.xml"/><Relationship Id="rId6" Type="http://schemas.openxmlformats.org/officeDocument/2006/relationships/slideLayout" Target="../slideLayouts/slideLayout78.xml"/><Relationship Id="rId11" Type="http://schemas.openxmlformats.org/officeDocument/2006/relationships/slideLayout" Target="../slideLayouts/slideLayout83.xml"/><Relationship Id="rId5" Type="http://schemas.openxmlformats.org/officeDocument/2006/relationships/slideLayout" Target="../slideLayouts/slideLayout77.xml"/><Relationship Id="rId15" Type="http://schemas.openxmlformats.org/officeDocument/2006/relationships/slideLayout" Target="../slideLayouts/slideLayout87.xml"/><Relationship Id="rId10" Type="http://schemas.openxmlformats.org/officeDocument/2006/relationships/slideLayout" Target="../slideLayouts/slideLayout82.xml"/><Relationship Id="rId4" Type="http://schemas.openxmlformats.org/officeDocument/2006/relationships/slideLayout" Target="../slideLayouts/slideLayout76.xml"/><Relationship Id="rId9" Type="http://schemas.openxmlformats.org/officeDocument/2006/relationships/slideLayout" Target="../slideLayouts/slideLayout81.xml"/><Relationship Id="rId14" Type="http://schemas.openxmlformats.org/officeDocument/2006/relationships/slideLayout" Target="../slideLayouts/slideLayout86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6.xml"/><Relationship Id="rId3" Type="http://schemas.openxmlformats.org/officeDocument/2006/relationships/slideLayout" Target="../slideLayouts/slideLayout91.xml"/><Relationship Id="rId7" Type="http://schemas.openxmlformats.org/officeDocument/2006/relationships/slideLayout" Target="../slideLayouts/slideLayout95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90.xml"/><Relationship Id="rId1" Type="http://schemas.openxmlformats.org/officeDocument/2006/relationships/slideLayout" Target="../slideLayouts/slideLayout89.xml"/><Relationship Id="rId6" Type="http://schemas.openxmlformats.org/officeDocument/2006/relationships/slideLayout" Target="../slideLayouts/slideLayout94.xml"/><Relationship Id="rId11" Type="http://schemas.openxmlformats.org/officeDocument/2006/relationships/slideLayout" Target="../slideLayouts/slideLayout99.xml"/><Relationship Id="rId5" Type="http://schemas.openxmlformats.org/officeDocument/2006/relationships/slideLayout" Target="../slideLayouts/slideLayout93.xml"/><Relationship Id="rId10" Type="http://schemas.openxmlformats.org/officeDocument/2006/relationships/slideLayout" Target="../slideLayouts/slideLayout98.xml"/><Relationship Id="rId4" Type="http://schemas.openxmlformats.org/officeDocument/2006/relationships/slideLayout" Target="../slideLayouts/slideLayout92.xml"/><Relationship Id="rId9" Type="http://schemas.openxmlformats.org/officeDocument/2006/relationships/slideLayout" Target="../slideLayouts/slideLayout9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main.jpg">
            <a:extLst>
              <a:ext uri="{FF2B5EF4-FFF2-40B4-BE49-F238E27FC236}">
                <a16:creationId xmlns:a16="http://schemas.microsoft.com/office/drawing/2014/main" id="{0A41CB62-F91D-4724-8C1D-A99A28E13C38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7" name="Rectangle 2">
            <a:extLst>
              <a:ext uri="{FF2B5EF4-FFF2-40B4-BE49-F238E27FC236}">
                <a16:creationId xmlns:a16="http://schemas.microsoft.com/office/drawing/2014/main" id="{E065B8B4-21C0-45DC-B567-36F1C6854CA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black">
          <a:xfrm>
            <a:off x="809625" y="293688"/>
            <a:ext cx="77724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8" name="Rectangle 3">
            <a:extLst>
              <a:ext uri="{FF2B5EF4-FFF2-40B4-BE49-F238E27FC236}">
                <a16:creationId xmlns:a16="http://schemas.microsoft.com/office/drawing/2014/main" id="{5D6A05FD-7DEC-4CB6-82AE-F3F31937364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black">
          <a:xfrm>
            <a:off x="809625" y="1485900"/>
            <a:ext cx="7772400" cy="308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2" name="Rectangle 4">
            <a:extLst>
              <a:ext uri="{FF2B5EF4-FFF2-40B4-BE49-F238E27FC236}">
                <a16:creationId xmlns:a16="http://schemas.microsoft.com/office/drawing/2014/main" id="{C64FF32A-429D-4438-AB0F-BEA0C4A260AF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black">
          <a:xfrm>
            <a:off x="809625" y="4743450"/>
            <a:ext cx="19050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solidFill>
                  <a:srgbClr val="254B8E"/>
                </a:solidFill>
                <a:latin typeface="Arial" pitchFamily="34" charset="0"/>
                <a:ea typeface="MS PGothic" pitchFamily="34" charset="-128"/>
              </a:defRPr>
            </a:lvl1pPr>
          </a:lstStyle>
          <a:p>
            <a:pPr>
              <a:defRPr/>
            </a:pPr>
            <a:fld id="{E1E28E76-BE52-4CC4-B11D-5D741B3D2A53}" type="datetime4">
              <a:rPr lang="en-US"/>
              <a:pPr>
                <a:defRPr/>
              </a:pPr>
              <a:t>July 20, 2026</a:t>
            </a:fld>
            <a:endParaRPr lang="en-US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B0DB290B-D96A-47E0-9E00-63DA7B9FAAC7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3124200" y="4743450"/>
            <a:ext cx="28956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0" hangingPunct="0">
              <a:defRPr sz="1200">
                <a:solidFill>
                  <a:srgbClr val="254B8E"/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7CEC41EF-1058-4FDB-9201-AEE5D40C2222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black">
          <a:xfrm>
            <a:off x="6667500" y="4743450"/>
            <a:ext cx="19050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254B8E"/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21D81B37-03AD-4A6B-9915-BEE8BFC12B9D}" type="slidenum">
              <a:rPr lang="en-US" altLang="en-US"/>
              <a:pPr>
                <a:defRPr/>
              </a:pPr>
              <a:t>‹#›</a:t>
            </a:fld>
            <a:endParaRPr lang="en-US" altLang="en-US">
              <a:solidFill>
                <a:srgbClr val="002C77"/>
              </a:solidFill>
            </a:endParaRPr>
          </a:p>
        </p:txBody>
      </p:sp>
      <p:pic>
        <p:nvPicPr>
          <p:cNvPr id="1032" name="Picture 8">
            <a:extLst>
              <a:ext uri="{FF2B5EF4-FFF2-40B4-BE49-F238E27FC236}">
                <a16:creationId xmlns:a16="http://schemas.microsoft.com/office/drawing/2014/main" id="{F5D92877-CEC3-4B74-BCF3-9FF828C3091A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35863" y="285750"/>
            <a:ext cx="1531937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365" r:id="rId1"/>
    <p:sldLayoutId id="2147484366" r:id="rId2"/>
    <p:sldLayoutId id="2147484367" r:id="rId3"/>
    <p:sldLayoutId id="2147484368" r:id="rId4"/>
    <p:sldLayoutId id="2147484369" r:id="rId5"/>
    <p:sldLayoutId id="2147484370" r:id="rId6"/>
    <p:sldLayoutId id="2147484371" r:id="rId7"/>
    <p:sldLayoutId id="2147484372" r:id="rId8"/>
    <p:sldLayoutId id="2147484373" r:id="rId9"/>
    <p:sldLayoutId id="2147484374" r:id="rId10"/>
    <p:sldLayoutId id="2147484375" r:id="rId11"/>
  </p:sldLayoutIdLst>
  <p:transition spd="slow" advClick="0" advTm="7000"/>
  <p:hf hdr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254B8E"/>
          </a:solidFill>
          <a:latin typeface="+mj-lt"/>
          <a:ea typeface="ＭＳ Ｐゴシック" panose="020B0600070205080204" pitchFamily="34" charset="-128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254B8E"/>
          </a:solidFill>
          <a:latin typeface="Arial" charset="0"/>
          <a:ea typeface="ＭＳ Ｐゴシック" panose="020B0600070205080204" pitchFamily="34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254B8E"/>
          </a:solidFill>
          <a:latin typeface="Arial" charset="0"/>
          <a:ea typeface="ＭＳ Ｐゴシック" panose="020B0600070205080204" pitchFamily="34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254B8E"/>
          </a:solidFill>
          <a:latin typeface="Arial" charset="0"/>
          <a:ea typeface="ＭＳ Ｐゴシック" panose="020B0600070205080204" pitchFamily="34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254B8E"/>
          </a:solidFill>
          <a:latin typeface="Arial" charset="0"/>
          <a:ea typeface="ＭＳ Ｐゴシック" panose="020B0600070205080204" pitchFamily="34" charset="-128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600" b="1">
          <a:solidFill>
            <a:srgbClr val="254B8E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600" b="1">
          <a:solidFill>
            <a:srgbClr val="254B8E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600" b="1">
          <a:solidFill>
            <a:srgbClr val="254B8E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600" b="1">
          <a:solidFill>
            <a:srgbClr val="254B8E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rgbClr val="254B8E"/>
          </a:solidFill>
          <a:latin typeface="+mn-lt"/>
          <a:ea typeface="ＭＳ Ｐゴシック" panose="020B0600070205080204" pitchFamily="34" charset="-128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rgbClr val="254B8E"/>
          </a:solidFill>
          <a:latin typeface="+mn-lt"/>
          <a:ea typeface="ＭＳ Ｐゴシック" panose="020B0600070205080204" pitchFamily="34" charset="-128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rgbClr val="254B8E"/>
          </a:solidFill>
          <a:latin typeface="+mn-lt"/>
          <a:ea typeface="ＭＳ Ｐゴシック" panose="020B0600070205080204" pitchFamily="34" charset="-128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rgbClr val="254B8E"/>
          </a:solidFill>
          <a:latin typeface="+mn-lt"/>
          <a:ea typeface="ＭＳ Ｐゴシック" panose="020B0600070205080204" pitchFamily="34" charset="-128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rgbClr val="254B8E"/>
          </a:solidFill>
          <a:latin typeface="+mn-lt"/>
          <a:ea typeface="ＭＳ Ｐゴシック" panose="020B0600070205080204" pitchFamily="34" charset="-128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rgbClr val="254B8E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rgbClr val="254B8E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rgbClr val="254B8E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rgbClr val="254B8E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7" descr="Blue_PowerPoint_HD-02.jpg">
            <a:extLst>
              <a:ext uri="{FF2B5EF4-FFF2-40B4-BE49-F238E27FC236}">
                <a16:creationId xmlns:a16="http://schemas.microsoft.com/office/drawing/2014/main" id="{43A99FA1-99CE-437A-9EEC-B716F50D3160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3" y="0"/>
            <a:ext cx="9134475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1" name="Rectangle 2">
            <a:extLst>
              <a:ext uri="{FF2B5EF4-FFF2-40B4-BE49-F238E27FC236}">
                <a16:creationId xmlns:a16="http://schemas.microsoft.com/office/drawing/2014/main" id="{961868F0-9750-48E3-A518-3A5F697292A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white">
          <a:xfrm>
            <a:off x="809625" y="293688"/>
            <a:ext cx="77724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2052" name="Rectangle 3">
            <a:extLst>
              <a:ext uri="{FF2B5EF4-FFF2-40B4-BE49-F238E27FC236}">
                <a16:creationId xmlns:a16="http://schemas.microsoft.com/office/drawing/2014/main" id="{7A117C16-A19B-4991-89A4-8211E72944A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white">
          <a:xfrm>
            <a:off x="809625" y="1485900"/>
            <a:ext cx="7772400" cy="308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2" name="Rectangle 4">
            <a:extLst>
              <a:ext uri="{FF2B5EF4-FFF2-40B4-BE49-F238E27FC236}">
                <a16:creationId xmlns:a16="http://schemas.microsoft.com/office/drawing/2014/main" id="{842ACDD7-CF81-41FC-B265-9531BCCA1294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white">
          <a:xfrm>
            <a:off x="809625" y="4743450"/>
            <a:ext cx="19050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solidFill>
                  <a:schemeClr val="bg1"/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06AD2F9C-2233-4ACA-AFBB-9414E7C23563}" type="datetime1">
              <a:rPr lang="en-US" altLang="en-US"/>
              <a:pPr>
                <a:defRPr/>
              </a:pPr>
              <a:t>7/20/2026</a:t>
            </a:fld>
            <a:endParaRPr lang="en-US" altLang="en-US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CE353303-E1B3-4F73-9D48-D4784AF55429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white">
          <a:xfrm>
            <a:off x="3124200" y="4743450"/>
            <a:ext cx="28956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0" hangingPunct="0">
              <a:defRPr sz="1200">
                <a:solidFill>
                  <a:schemeClr val="bg1"/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9979F34C-71B6-4BAB-9C4F-2CE85CFE61DB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white">
          <a:xfrm>
            <a:off x="6667500" y="4743450"/>
            <a:ext cx="19050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chemeClr val="bg1"/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AE218F03-BF1C-4D82-8972-5EAD4141AA0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pic>
        <p:nvPicPr>
          <p:cNvPr id="2056" name="Picture 8" descr="JHM_2C_R_H-01.png">
            <a:extLst>
              <a:ext uri="{FF2B5EF4-FFF2-40B4-BE49-F238E27FC236}">
                <a16:creationId xmlns:a16="http://schemas.microsoft.com/office/drawing/2014/main" id="{8395B7B1-815B-4333-9BBC-6A8D008EECB9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5200" y="198438"/>
            <a:ext cx="1828800" cy="849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376" r:id="rId1"/>
    <p:sldLayoutId id="2147484377" r:id="rId2"/>
    <p:sldLayoutId id="2147484378" r:id="rId3"/>
    <p:sldLayoutId id="2147484379" r:id="rId4"/>
    <p:sldLayoutId id="2147484380" r:id="rId5"/>
    <p:sldLayoutId id="2147484381" r:id="rId6"/>
    <p:sldLayoutId id="2147484382" r:id="rId7"/>
    <p:sldLayoutId id="2147484383" r:id="rId8"/>
    <p:sldLayoutId id="2147484384" r:id="rId9"/>
    <p:sldLayoutId id="2147484385" r:id="rId10"/>
    <p:sldLayoutId id="2147484386" r:id="rId11"/>
  </p:sldLayoutIdLst>
  <p:transition spd="slow" advClick="0" advTm="7000"/>
  <p:hf hdr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+mj-lt"/>
          <a:ea typeface="ＭＳ Ｐゴシック" pitchFamily="-65" charset="-128"/>
          <a:cs typeface="ＭＳ Ｐゴシック" pitchFamily="-65" charset="-128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Arial" charset="0"/>
          <a:ea typeface="ＭＳ Ｐゴシック" pitchFamily="-65" charset="-128"/>
          <a:cs typeface="ＭＳ Ｐゴシック" pitchFamily="-65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Arial" charset="0"/>
          <a:ea typeface="ＭＳ Ｐゴシック" pitchFamily="-65" charset="-128"/>
          <a:cs typeface="ＭＳ Ｐゴシック" pitchFamily="-65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Arial" charset="0"/>
          <a:ea typeface="ＭＳ Ｐゴシック" pitchFamily="-65" charset="-128"/>
          <a:cs typeface="ＭＳ Ｐゴシック" pitchFamily="-65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Arial" charset="0"/>
          <a:ea typeface="ＭＳ Ｐゴシック" pitchFamily="-65" charset="-128"/>
          <a:cs typeface="ＭＳ Ｐゴシック" pitchFamily="-65" charset="-128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bg1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bg1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bg1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bg1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bg1"/>
          </a:solidFill>
          <a:latin typeface="+mn-lt"/>
          <a:ea typeface="ＭＳ Ｐゴシック" pitchFamily="-65" charset="-128"/>
          <a:cs typeface="ＭＳ Ｐゴシック" pitchFamily="-65" charset="-128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bg1"/>
          </a:solidFill>
          <a:latin typeface="+mn-lt"/>
          <a:ea typeface="ＭＳ Ｐゴシック" charset="-128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>
          <a:solidFill>
            <a:schemeClr val="bg1"/>
          </a:solidFill>
          <a:latin typeface="+mn-lt"/>
          <a:ea typeface="ＭＳ Ｐゴシック" charset="-128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1600">
          <a:solidFill>
            <a:schemeClr val="bg1"/>
          </a:solidFill>
          <a:latin typeface="+mn-lt"/>
          <a:ea typeface="ＭＳ Ｐゴシック" charset="-128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1200">
          <a:solidFill>
            <a:schemeClr val="bg1"/>
          </a:solidFill>
          <a:latin typeface="+mn-lt"/>
          <a:ea typeface="ＭＳ Ｐゴシック" charset="-128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bg1"/>
          </a:solidFill>
          <a:latin typeface="+mn-lt"/>
          <a:ea typeface="ＭＳ Ｐゴシック" charset="-128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bg1"/>
          </a:solidFill>
          <a:latin typeface="+mn-lt"/>
          <a:ea typeface="ＭＳ Ｐゴシック" charset="-128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bg1"/>
          </a:solidFill>
          <a:latin typeface="+mn-lt"/>
          <a:ea typeface="ＭＳ Ｐゴシック" charset="-128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bg1"/>
          </a:solidFill>
          <a:latin typeface="+mn-lt"/>
          <a:ea typeface="ＭＳ Ｐゴシック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E918912-FFB7-1BFD-B010-CDEA4DE442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9FF41CE-461F-F0A8-38F1-4356C64E7D1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F4344F1-E594-F3C2-B5FB-BA7FC80058B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6FD9426-3C1D-4357-9D2E-9CC0B702DC5B}" type="datetimeFigureOut">
              <a:rPr lang="en-US" smtClean="0"/>
              <a:t>7/20/2026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E9E9411-8C33-0A86-8498-0EC2CF64176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C235231-AF10-D463-2E0B-0B03BCEF7DC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AF1FE64-CA98-4F7F-B7A6-13405E5A07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69395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388" r:id="rId1"/>
    <p:sldLayoutId id="2147484389" r:id="rId2"/>
    <p:sldLayoutId id="2147484390" r:id="rId3"/>
    <p:sldLayoutId id="2147484391" r:id="rId4"/>
    <p:sldLayoutId id="2147484392" r:id="rId5"/>
    <p:sldLayoutId id="2147484393" r:id="rId6"/>
    <p:sldLayoutId id="2147484394" r:id="rId7"/>
    <p:sldLayoutId id="2147484395" r:id="rId8"/>
    <p:sldLayoutId id="2147484396" r:id="rId9"/>
    <p:sldLayoutId id="2147484397" r:id="rId10"/>
    <p:sldLayoutId id="2147484398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D890775A-36F2-6EC9-AA47-92755DEC06FB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5643" b="15469"/>
          <a:stretch>
            <a:fillRect/>
          </a:stretch>
        </p:blipFill>
        <p:spPr>
          <a:xfrm>
            <a:off x="0" y="4686300"/>
            <a:ext cx="9144000" cy="457200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80BF1F3-B729-4C9B-85F4-F9287CD9830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999367" y="4790430"/>
            <a:ext cx="961753" cy="27384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900">
                <a:solidFill>
                  <a:schemeClr val="bg1"/>
                </a:solidFill>
              </a:defRPr>
            </a:lvl1pPr>
          </a:lstStyle>
          <a:p>
            <a:fld id="{2386EBBD-2D25-4397-A98C-0B6CEEED70C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1DF6C57-BEDF-270A-C0DB-ED51978F031D}"/>
              </a:ext>
            </a:extLst>
          </p:cNvPr>
          <p:cNvSpPr txBox="1"/>
          <p:nvPr userDrawn="1"/>
        </p:nvSpPr>
        <p:spPr>
          <a:xfrm>
            <a:off x="1135278" y="4861260"/>
            <a:ext cx="13113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900" b="0" i="1" dirty="0">
                <a:solidFill>
                  <a:schemeClr val="bg1"/>
                </a:solidFill>
              </a:rPr>
              <a:t>A nonprofit organization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D0D8F5D-CD07-F52A-E5A4-C57150E5FC2D}"/>
              </a:ext>
            </a:extLst>
          </p:cNvPr>
          <p:cNvPicPr>
            <a:picLocks noChangeAspect="1"/>
          </p:cNvPicPr>
          <p:nvPr userDrawn="1"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82881" y="4740543"/>
            <a:ext cx="865556" cy="314566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BBCF5DAC-CACA-F183-607B-BA0300148658}"/>
              </a:ext>
            </a:extLst>
          </p:cNvPr>
          <p:cNvSpPr txBox="1"/>
          <p:nvPr userDrawn="1"/>
        </p:nvSpPr>
        <p:spPr>
          <a:xfrm>
            <a:off x="7322344" y="5235607"/>
            <a:ext cx="1821656" cy="1962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675" dirty="0">
                <a:solidFill>
                  <a:schemeClr val="bg1">
                    <a:lumMod val="85000"/>
                  </a:schemeClr>
                </a:solidFill>
              </a:rPr>
              <a:t>Template: GH05.16.2026.01</a:t>
            </a:r>
          </a:p>
        </p:txBody>
      </p:sp>
    </p:spTree>
    <p:extLst>
      <p:ext uri="{BB962C8B-B14F-4D97-AF65-F5344CB8AC3E}">
        <p14:creationId xmlns:p14="http://schemas.microsoft.com/office/powerpoint/2010/main" val="30692380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400" r:id="rId1"/>
    <p:sldLayoutId id="2147484401" r:id="rId2"/>
    <p:sldLayoutId id="2147484402" r:id="rId3"/>
    <p:sldLayoutId id="2147484403" r:id="rId4"/>
    <p:sldLayoutId id="2147484404" r:id="rId5"/>
    <p:sldLayoutId id="2147484405" r:id="rId6"/>
    <p:sldLayoutId id="2147484406" r:id="rId7"/>
    <p:sldLayoutId id="2147484407" r:id="rId8"/>
    <p:sldLayoutId id="2147484408" r:id="rId9"/>
    <p:sldLayoutId id="2147484409" r:id="rId10"/>
    <p:sldLayoutId id="2147484410" r:id="rId11"/>
    <p:sldLayoutId id="2147484411" r:id="rId12"/>
    <p:sldLayoutId id="2147484412" r:id="rId13"/>
    <p:sldLayoutId id="2147484413" r:id="rId14"/>
    <p:sldLayoutId id="2147484414" r:id="rId15"/>
  </p:sldLayoutIdLst>
  <p:hf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3936">
          <p15:clr>
            <a:srgbClr val="F26B43"/>
          </p15:clr>
        </p15:guide>
        <p15:guide id="2" pos="3840">
          <p15:clr>
            <a:srgbClr val="F26B43"/>
          </p15:clr>
        </p15:guide>
        <p15:guide id="3" orient="horz" pos="2160">
          <p15:clr>
            <a:srgbClr val="F26B43"/>
          </p15:clr>
        </p15:guide>
        <p15:guide id="4" orient="horz" pos="720">
          <p15:clr>
            <a:srgbClr val="F26B43"/>
          </p15:clr>
        </p15:guide>
      </p15:sldGuideLst>
    </p:ext>
  </p:extLst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ECB17FC-0BE3-5697-DCF0-2EEFD853AF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695887"/>
            <a:ext cx="7886700" cy="55067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6473F47-D29B-4093-B1BB-71E5AE087FC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503759"/>
            <a:ext cx="7886700" cy="31750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1F496A4-2D24-257A-20DC-D022ECD00514}"/>
              </a:ext>
            </a:extLst>
          </p:cNvPr>
          <p:cNvSpPr/>
          <p:nvPr userDrawn="1"/>
        </p:nvSpPr>
        <p:spPr>
          <a:xfrm>
            <a:off x="0" y="0"/>
            <a:ext cx="9144000" cy="550676"/>
          </a:xfrm>
          <a:prstGeom prst="rect">
            <a:avLst/>
          </a:prstGeom>
          <a:gradFill>
            <a:gsLst>
              <a:gs pos="0">
                <a:schemeClr val="accent1">
                  <a:lumMod val="0"/>
                  <a:lumOff val="100000"/>
                </a:schemeClr>
              </a:gs>
              <a:gs pos="10000">
                <a:schemeClr val="accent1">
                  <a:lumMod val="0"/>
                  <a:lumOff val="100000"/>
                </a:schemeClr>
              </a:gs>
              <a:gs pos="67000">
                <a:schemeClr val="accent1">
                  <a:lumMod val="100000"/>
                </a:schemeClr>
              </a:gs>
            </a:gsLst>
            <a:path path="circle">
              <a:fillToRect l="100000" t="100000"/>
            </a:path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pic>
        <p:nvPicPr>
          <p:cNvPr id="18" name="Picture 17" descr="A black background with blue and purple text&#10;&#10;Description automatically generated">
            <a:extLst>
              <a:ext uri="{FF2B5EF4-FFF2-40B4-BE49-F238E27FC236}">
                <a16:creationId xmlns:a16="http://schemas.microsoft.com/office/drawing/2014/main" id="{00F539E3-C4E5-BA1A-467E-8EBDC5A834BC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9976" y="4510933"/>
            <a:ext cx="1566020" cy="5220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2284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416" r:id="rId1"/>
    <p:sldLayoutId id="2147484417" r:id="rId2"/>
    <p:sldLayoutId id="2147484418" r:id="rId3"/>
    <p:sldLayoutId id="2147484419" r:id="rId4"/>
    <p:sldLayoutId id="2147484420" r:id="rId5"/>
    <p:sldLayoutId id="2147484421" r:id="rId6"/>
    <p:sldLayoutId id="2147484422" r:id="rId7"/>
    <p:sldLayoutId id="2147484423" r:id="rId8"/>
    <p:sldLayoutId id="2147484424" r:id="rId9"/>
    <p:sldLayoutId id="2147484425" r:id="rId10"/>
    <p:sldLayoutId id="2147484426" r:id="rId11"/>
    <p:sldLayoutId id="2147484427" r:id="rId12"/>
    <p:sldLayoutId id="2147484428" r:id="rId13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b="1" kern="1200">
          <a:solidFill>
            <a:schemeClr val="tx1"/>
          </a:solidFill>
          <a:latin typeface="Century Gothic" panose="020B0502020202020204" pitchFamily="34" charset="0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Century Gothic" panose="020B0502020202020204" pitchFamily="34" charset="0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Century Gothic" panose="020B0502020202020204" pitchFamily="34" charset="0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Century Gothic" panose="020B0502020202020204" pitchFamily="34" charset="0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Century Gothic" panose="020B0502020202020204" pitchFamily="34" charset="0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Century Gothic" panose="020B0502020202020204" pitchFamily="34" charset="0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3"/>
          <p:cNvSpPr txBox="1">
            <a:spLocks noGrp="1"/>
          </p:cNvSpPr>
          <p:nvPr>
            <p:ph type="title"/>
          </p:nvPr>
        </p:nvSpPr>
        <p:spPr>
          <a:xfrm>
            <a:off x="228600" y="137319"/>
            <a:ext cx="4114800" cy="57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13"/>
          <p:cNvSpPr txBox="1">
            <a:spLocks noGrp="1"/>
          </p:cNvSpPr>
          <p:nvPr>
            <p:ph type="body" idx="1"/>
          </p:nvPr>
        </p:nvSpPr>
        <p:spPr>
          <a:xfrm>
            <a:off x="228600" y="800100"/>
            <a:ext cx="4114800" cy="22629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13"/>
          <p:cNvSpPr txBox="1">
            <a:spLocks noGrp="1"/>
          </p:cNvSpPr>
          <p:nvPr>
            <p:ph type="dt" idx="10"/>
          </p:nvPr>
        </p:nvSpPr>
        <p:spPr>
          <a:xfrm>
            <a:off x="228600" y="3178176"/>
            <a:ext cx="1066800" cy="182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sp>
        <p:nvSpPr>
          <p:cNvPr id="9" name="Google Shape;9;p13"/>
          <p:cNvSpPr txBox="1">
            <a:spLocks noGrp="1"/>
          </p:cNvSpPr>
          <p:nvPr>
            <p:ph type="ftr" idx="11"/>
          </p:nvPr>
        </p:nvSpPr>
        <p:spPr>
          <a:xfrm>
            <a:off x="1562100" y="3178176"/>
            <a:ext cx="1447800" cy="182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sp>
        <p:nvSpPr>
          <p:cNvPr id="10" name="Google Shape;10;p13"/>
          <p:cNvSpPr txBox="1">
            <a:spLocks noGrp="1"/>
          </p:cNvSpPr>
          <p:nvPr>
            <p:ph type="sldNum" idx="12"/>
          </p:nvPr>
        </p:nvSpPr>
        <p:spPr>
          <a:xfrm>
            <a:off x="3276600" y="3178176"/>
            <a:ext cx="1066800" cy="182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7284475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4430" r:id="rId1"/>
    <p:sldLayoutId id="2147484431" r:id="rId2"/>
    <p:sldLayoutId id="2147484432" r:id="rId3"/>
    <p:sldLayoutId id="2147484433" r:id="rId4"/>
    <p:sldLayoutId id="2147484434" r:id="rId5"/>
    <p:sldLayoutId id="2147484435" r:id="rId6"/>
    <p:sldLayoutId id="2147484436" r:id="rId7"/>
    <p:sldLayoutId id="2147484437" r:id="rId8"/>
    <p:sldLayoutId id="2147484438" r:id="rId9"/>
    <p:sldLayoutId id="2147484439" r:id="rId10"/>
    <p:sldLayoutId id="2147484440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7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7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7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7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7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7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7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7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7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7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7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7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7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7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7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7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7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7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7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7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7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7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7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7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7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7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7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75BFB69-9245-EC58-F1DE-FEB625BD33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9486" y="411480"/>
            <a:ext cx="7990184" cy="849194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 dirty="0"/>
              <a:t>Click to edit Master </a:t>
            </a:r>
            <a:br>
              <a:rPr lang="en-US" dirty="0"/>
            </a:br>
            <a:r>
              <a:rPr lang="en-US" dirty="0"/>
              <a:t>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16AFD5-5144-C460-0CA4-644BC4A93C0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9486" y="1286649"/>
            <a:ext cx="7990184" cy="344537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95753E-AF8A-7E04-8A1A-205B755A021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260349" y="4897437"/>
            <a:ext cx="2463256" cy="24606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75">
                <a:solidFill>
                  <a:schemeClr val="tx1"/>
                </a:solidFill>
              </a:defRPr>
            </a:lvl1pPr>
          </a:lstStyle>
          <a:p>
            <a:fld id="{665DFBE8-81F4-46A1-BB38-C49D79C4F68D}" type="datetime1">
              <a:rPr lang="en-US" smtClean="0"/>
              <a:t>7/20/2026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4E1B7C8-DA74-800B-EE14-A39E9DB32DE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495015" y="4897437"/>
            <a:ext cx="2104054" cy="24606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75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AC1647D-0DF0-CA1B-F723-EF7B8F508DB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561746" y="4897437"/>
            <a:ext cx="321905" cy="24606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75">
                <a:solidFill>
                  <a:schemeClr val="tx1"/>
                </a:solidFill>
              </a:defRPr>
            </a:lvl1pPr>
          </a:lstStyle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98199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442" r:id="rId1"/>
    <p:sldLayoutId id="2147484443" r:id="rId2"/>
    <p:sldLayoutId id="2147484444" r:id="rId3"/>
    <p:sldLayoutId id="2147484445" r:id="rId4"/>
    <p:sldLayoutId id="2147484446" r:id="rId5"/>
    <p:sldLayoutId id="2147484447" r:id="rId6"/>
    <p:sldLayoutId id="2147484448" r:id="rId7"/>
    <p:sldLayoutId id="2147484449" r:id="rId8"/>
    <p:sldLayoutId id="2147484450" r:id="rId9"/>
    <p:sldLayoutId id="2147484451" r:id="rId10"/>
    <p:sldLayoutId id="2147484452" r:id="rId11"/>
    <p:sldLayoutId id="2147484453" r:id="rId12"/>
    <p:sldLayoutId id="2147484454" r:id="rId13"/>
    <p:sldLayoutId id="2147484455" r:id="rId14"/>
    <p:sldLayoutId id="2147484456" r:id="rId15"/>
    <p:sldLayoutId id="2147484459" r:id="rId16"/>
  </p:sldLayoutIdLst>
  <p:hf sldNum="0" hdr="0" ftr="0" dt="0"/>
  <p:txStyles>
    <p:titleStyle>
      <a:lvl1pPr algn="l" defTabSz="685800" rtl="0" eaLnBrk="1" latinLnBrk="0" hangingPunct="1">
        <a:lnSpc>
          <a:spcPct val="80000"/>
        </a:lnSpc>
        <a:spcBef>
          <a:spcPct val="0"/>
        </a:spcBef>
        <a:buNone/>
        <a:defRPr sz="3375" b="0" kern="1200" cap="all" spc="38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140000"/>
        </a:lnSpc>
        <a:spcBef>
          <a:spcPts val="750"/>
        </a:spcBef>
        <a:buFont typeface="Arial" panose="020B0604020202020204" pitchFamily="34" charset="0"/>
        <a:buChar char="•"/>
        <a:defRPr sz="10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indent="-171450" algn="l" defTabSz="685800" rtl="0" eaLnBrk="1" latinLnBrk="0" hangingPunct="1">
        <a:lnSpc>
          <a:spcPct val="140000"/>
        </a:lnSpc>
        <a:spcBef>
          <a:spcPts val="375"/>
        </a:spcBef>
        <a:buFont typeface="Arial" panose="020B0604020202020204" pitchFamily="34" charset="0"/>
        <a:buChar char="•"/>
        <a:defRPr sz="900" kern="1200">
          <a:solidFill>
            <a:schemeClr val="tx1"/>
          </a:solidFill>
          <a:latin typeface="+mn-lt"/>
          <a:ea typeface="+mn-ea"/>
          <a:cs typeface="+mn-cs"/>
        </a:defRPr>
      </a:lvl2pPr>
      <a:lvl3pPr marL="514350" indent="-171450" algn="l" defTabSz="685800" rtl="0" eaLnBrk="1" latinLnBrk="0" hangingPunct="1">
        <a:lnSpc>
          <a:spcPct val="140000"/>
        </a:lnSpc>
        <a:spcBef>
          <a:spcPts val="375"/>
        </a:spcBef>
        <a:buFont typeface="Arial" panose="020B0604020202020204" pitchFamily="34" charset="0"/>
        <a:buChar char="•"/>
        <a:defRPr sz="825" kern="1200">
          <a:solidFill>
            <a:schemeClr val="tx1"/>
          </a:solidFill>
          <a:latin typeface="+mn-lt"/>
          <a:ea typeface="+mn-ea"/>
          <a:cs typeface="+mn-cs"/>
        </a:defRPr>
      </a:lvl3pPr>
      <a:lvl4pPr marL="685800" indent="-171450" algn="l" defTabSz="685800" rtl="0" eaLnBrk="1" latinLnBrk="0" hangingPunct="1">
        <a:lnSpc>
          <a:spcPct val="140000"/>
        </a:lnSpc>
        <a:spcBef>
          <a:spcPts val="375"/>
        </a:spcBef>
        <a:buFont typeface="Arial" panose="020B0604020202020204" pitchFamily="34" charset="0"/>
        <a:buChar char="•"/>
        <a:defRPr sz="788" kern="1200">
          <a:solidFill>
            <a:schemeClr val="tx1"/>
          </a:solidFill>
          <a:latin typeface="+mn-lt"/>
          <a:ea typeface="+mn-ea"/>
          <a:cs typeface="+mn-cs"/>
        </a:defRPr>
      </a:lvl4pPr>
      <a:lvl5pPr marL="857250" indent="-171450" algn="l" defTabSz="685800" rtl="0" eaLnBrk="1" latinLnBrk="0" hangingPunct="1">
        <a:lnSpc>
          <a:spcPct val="140000"/>
        </a:lnSpc>
        <a:spcBef>
          <a:spcPts val="375"/>
        </a:spcBef>
        <a:buFont typeface="Arial" panose="020B0604020202020204" pitchFamily="34" charset="0"/>
        <a:buChar char="•"/>
        <a:defRPr sz="7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5" orient="horz" pos="2160">
          <p15:clr>
            <a:srgbClr val="F26B43"/>
          </p15:clr>
        </p15:guide>
        <p15:guide id="6" pos="3840">
          <p15:clr>
            <a:srgbClr val="F26B43"/>
          </p15:clr>
        </p15:guide>
      </p15:sldGuideLst>
    </p:ext>
  </p:extLst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4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4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4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4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4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>
              <a:spcAft>
                <a:spcPts val="0"/>
              </a:spcAft>
            </a:pPr>
            <a:fld id="{00000000-1234-1234-1234-123412341234}" type="slidenum">
              <a:rPr lang="en-US" smtClean="0"/>
              <a:pPr>
                <a:spcAft>
                  <a:spcPts val="0"/>
                </a:spcAft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6754124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4461" r:id="rId1"/>
    <p:sldLayoutId id="2147484462" r:id="rId2"/>
    <p:sldLayoutId id="2147484463" r:id="rId3"/>
    <p:sldLayoutId id="2147484464" r:id="rId4"/>
    <p:sldLayoutId id="2147484465" r:id="rId5"/>
    <p:sldLayoutId id="2147484466" r:id="rId6"/>
    <p:sldLayoutId id="2147484467" r:id="rId7"/>
    <p:sldLayoutId id="2147484468" r:id="rId8"/>
    <p:sldLayoutId id="2147484469" r:id="rId9"/>
    <p:sldLayoutId id="2147484470" r:id="rId10"/>
    <p:sldLayoutId id="2147484471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5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7" Type="http://schemas.openxmlformats.org/officeDocument/2006/relationships/image" Target="../media/image3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7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hyperlink" Target="mailto:guide@jh.edu" TargetMode="External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svg"/><Relationship Id="rId1" Type="http://schemas.openxmlformats.org/officeDocument/2006/relationships/slideLayout" Target="../slideLayouts/slideLayout24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g"/><Relationship Id="rId1" Type="http://schemas.openxmlformats.org/officeDocument/2006/relationships/slideLayout" Target="../slideLayouts/slideLayout4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svg"/><Relationship Id="rId2" Type="http://schemas.openxmlformats.org/officeDocument/2006/relationships/image" Target="../media/image41.svg"/><Relationship Id="rId1" Type="http://schemas.openxmlformats.org/officeDocument/2006/relationships/slideLayout" Target="../slideLayouts/slideLayout35.xml"/><Relationship Id="rId4" Type="http://schemas.openxmlformats.org/officeDocument/2006/relationships/image" Target="../media/image43.gif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1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2.xml"/><Relationship Id="rId6" Type="http://schemas.openxmlformats.org/officeDocument/2006/relationships/hyperlink" Target="mailto:info@mdlivingwell.org" TargetMode="External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3" Type="http://schemas.openxmlformats.org/officeDocument/2006/relationships/hyperlink" Target="mailto:pblackwell@centralmarylandahec.org" TargetMode="External"/><Relationship Id="rId7" Type="http://schemas.openxmlformats.org/officeDocument/2006/relationships/image" Target="../media/image47.png"/><Relationship Id="rId2" Type="http://schemas.openxmlformats.org/officeDocument/2006/relationships/hyperlink" Target="mailto:twainwright@macinc.org" TargetMode="External"/><Relationship Id="rId1" Type="http://schemas.openxmlformats.org/officeDocument/2006/relationships/slideLayout" Target="../slideLayouts/slideLayout88.xml"/><Relationship Id="rId6" Type="http://schemas.openxmlformats.org/officeDocument/2006/relationships/hyperlink" Target="mailto:yuhsin.chou@ccacc-dc.org" TargetMode="External"/><Relationship Id="rId5" Type="http://schemas.openxmlformats.org/officeDocument/2006/relationships/hyperlink" Target="mailto:OCPHARMA11@hotmail.com" TargetMode="External"/><Relationship Id="rId4" Type="http://schemas.openxmlformats.org/officeDocument/2006/relationships/hyperlink" Target="mailto:tmack@centralmarylandahec.org" TargetMode="Externa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3" Type="http://schemas.openxmlformats.org/officeDocument/2006/relationships/image" Target="../media/image49.gif"/><Relationship Id="rId7" Type="http://schemas.openxmlformats.org/officeDocument/2006/relationships/diagramQuickStyle" Target="../diagrams/quickStyle1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89.xml"/><Relationship Id="rId6" Type="http://schemas.openxmlformats.org/officeDocument/2006/relationships/diagramLayout" Target="../diagrams/layout1.xml"/><Relationship Id="rId5" Type="http://schemas.openxmlformats.org/officeDocument/2006/relationships/diagramData" Target="../diagrams/data1.xml"/><Relationship Id="rId10" Type="http://schemas.openxmlformats.org/officeDocument/2006/relationships/image" Target="../media/image51.png"/><Relationship Id="rId4" Type="http://schemas.openxmlformats.org/officeDocument/2006/relationships/image" Target="../media/image50.jpg"/><Relationship Id="rId9" Type="http://schemas.microsoft.com/office/2007/relationships/diagramDrawing" Target="../diagrams/drawing1.xm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2.xml"/><Relationship Id="rId3" Type="http://schemas.openxmlformats.org/officeDocument/2006/relationships/image" Target="../media/image49.gif"/><Relationship Id="rId7" Type="http://schemas.openxmlformats.org/officeDocument/2006/relationships/diagramQuickStyle" Target="../diagrams/quickStyle2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89.xml"/><Relationship Id="rId6" Type="http://schemas.openxmlformats.org/officeDocument/2006/relationships/diagramLayout" Target="../diagrams/layout2.xml"/><Relationship Id="rId5" Type="http://schemas.openxmlformats.org/officeDocument/2006/relationships/diagramData" Target="../diagrams/data2.xml"/><Relationship Id="rId4" Type="http://schemas.openxmlformats.org/officeDocument/2006/relationships/image" Target="../media/image50.jpg"/><Relationship Id="rId9" Type="http://schemas.microsoft.com/office/2007/relationships/diagramDrawing" Target="../diagrams/drawing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tmp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3BCC63-788C-4D93-A019-D35F2A8668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000" y="3026492"/>
            <a:ext cx="8458200" cy="3510116"/>
          </a:xfrm>
        </p:spPr>
        <p:txBody>
          <a:bodyPr>
            <a:normAutofit fontScale="90000"/>
          </a:bodyPr>
          <a:lstStyle/>
          <a:p>
            <a:r>
              <a:rPr lang="en-US" sz="4050" b="1" dirty="0">
                <a:solidFill>
                  <a:srgbClr val="AE8A06"/>
                </a:solidFill>
              </a:rPr>
              <a:t>SAVE THE DATE SEPTEMBER</a:t>
            </a:r>
            <a:br>
              <a:rPr lang="en-US" sz="2400" dirty="0">
                <a:solidFill>
                  <a:srgbClr val="AE8A06"/>
                </a:solidFill>
              </a:rPr>
            </a:br>
            <a:r>
              <a:rPr lang="en-US" sz="2100" dirty="0"/>
              <a:t>September 17, 2026  12:15 PM</a:t>
            </a:r>
            <a:br>
              <a:rPr lang="en-US" sz="2100" dirty="0"/>
            </a:br>
            <a:br>
              <a:rPr lang="en-US" sz="2100" dirty="0"/>
            </a:br>
            <a:r>
              <a:rPr lang="en-US" sz="2700" b="1" dirty="0"/>
              <a:t>Biomarkers in Assessing for Dementia- What We Know</a:t>
            </a:r>
            <a:br>
              <a:rPr lang="en-US" sz="2100" dirty="0"/>
            </a:br>
            <a:br>
              <a:rPr lang="en-US" sz="2100" dirty="0"/>
            </a:br>
            <a:r>
              <a:rPr lang="en-US" sz="2100" dirty="0"/>
              <a:t>Esther Oh, MD, PhD                                                     </a:t>
            </a:r>
            <a:br>
              <a:rPr lang="en-US" sz="2100" dirty="0"/>
            </a:br>
            <a:r>
              <a:rPr lang="en-US" sz="2100" dirty="0"/>
              <a:t>Professor of Medicine  / Co-Director, Johns Hopkins Memory and Alzheimer's Treatment Center /                     </a:t>
            </a:r>
            <a:br>
              <a:rPr lang="en-US" sz="2100" dirty="0"/>
            </a:br>
            <a:r>
              <a:rPr lang="en-US" sz="2100" dirty="0"/>
              <a:t>Johns Hopkins Physician</a:t>
            </a:r>
            <a:br>
              <a:rPr lang="en-US" sz="2100" dirty="0"/>
            </a:br>
            <a:br>
              <a:rPr lang="en-US" sz="2100" dirty="0"/>
            </a:br>
            <a:br>
              <a:rPr lang="en-US" sz="2100" dirty="0"/>
            </a:br>
            <a:br>
              <a:rPr lang="en-US" sz="2400" dirty="0">
                <a:solidFill>
                  <a:srgbClr val="AE8A06"/>
                </a:solidFill>
              </a:rPr>
            </a:br>
            <a:br>
              <a:rPr lang="en-US" sz="3038" dirty="0">
                <a:solidFill>
                  <a:srgbClr val="AE8A06"/>
                </a:solidFill>
              </a:rPr>
            </a:br>
            <a:br>
              <a:rPr lang="en-US" sz="3038" dirty="0"/>
            </a:br>
            <a:endParaRPr lang="en-US" sz="3038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D630138-B9D1-4243-A8D5-77A1304DEC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514350">
              <a:defRPr/>
            </a:pPr>
            <a:fld id="{B58B339D-D855-40D1-8E31-5BDA52854CC6}" type="slidenum">
              <a:rPr lang="en-US" altLang="en-US" sz="675">
                <a:solidFill>
                  <a:srgbClr val="254B8E"/>
                </a:solidFill>
                <a:latin typeface="Arial"/>
                <a:ea typeface="+mn-ea"/>
                <a:cs typeface="Arial" panose="020B0604020202020204" pitchFamily="34" charset="0"/>
              </a:rPr>
              <a:pPr defTabSz="514350">
                <a:defRPr/>
              </a:pPr>
              <a:t>1</a:t>
            </a:fld>
            <a:endParaRPr lang="en-US" altLang="en-US" sz="675">
              <a:solidFill>
                <a:srgbClr val="254B8E"/>
              </a:solidFill>
              <a:latin typeface="Arial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FCA2E2A-D22C-7775-62FD-62861ADD17A4}"/>
              </a:ext>
            </a:extLst>
          </p:cNvPr>
          <p:cNvSpPr txBox="1"/>
          <p:nvPr/>
        </p:nvSpPr>
        <p:spPr>
          <a:xfrm>
            <a:off x="381000" y="590550"/>
            <a:ext cx="64770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514350">
              <a:defRPr/>
            </a:pPr>
            <a:r>
              <a:rPr lang="en-US" sz="2400" b="1" dirty="0">
                <a:solidFill>
                  <a:srgbClr val="254B8E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Welcome. This meeting will be recorded.</a:t>
            </a:r>
          </a:p>
          <a:p>
            <a:pPr defTabSz="514350">
              <a:defRPr/>
            </a:pPr>
            <a:r>
              <a:rPr lang="en-US" sz="2400" b="1" dirty="0">
                <a:solidFill>
                  <a:srgbClr val="254B8E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Please mute your microphone.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A71282E-AF1D-4E7D-43ED-5AA7A799CDB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57950" y="209550"/>
            <a:ext cx="2444708" cy="16338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951743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CD5FE5-3D37-4F23-93E0-795CE49E6B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u="sng" dirty="0"/>
              <a:t>Gu</a:t>
            </a:r>
            <a:r>
              <a:rPr lang="en-US" dirty="0"/>
              <a:t>iding an </a:t>
            </a:r>
            <a:r>
              <a:rPr lang="en-US" u="sng" dirty="0"/>
              <a:t>I</a:t>
            </a:r>
            <a:r>
              <a:rPr lang="en-US" dirty="0"/>
              <a:t>mproved </a:t>
            </a:r>
            <a:r>
              <a:rPr lang="en-US" u="sng" dirty="0"/>
              <a:t>D</a:t>
            </a:r>
            <a:r>
              <a:rPr lang="en-US" dirty="0"/>
              <a:t>ementia </a:t>
            </a:r>
            <a:r>
              <a:rPr lang="en-US" u="sng" dirty="0"/>
              <a:t>E</a:t>
            </a:r>
            <a:r>
              <a:rPr lang="en-US" dirty="0"/>
              <a:t>xperience (GUIDE) Model</a:t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EC03065-5365-45A0-AD65-6D70C5BD71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9624" y="1485900"/>
            <a:ext cx="8029575" cy="3086100"/>
          </a:xfrm>
        </p:spPr>
        <p:txBody>
          <a:bodyPr/>
          <a:lstStyle/>
          <a:p>
            <a:r>
              <a:rPr lang="en-US" sz="2000" dirty="0"/>
              <a:t>Innovation from CMS is a Medicare benefit</a:t>
            </a:r>
          </a:p>
          <a:p>
            <a:r>
              <a:rPr lang="en-US" sz="2000" dirty="0"/>
              <a:t>Provides comprehensive dementia care management</a:t>
            </a:r>
          </a:p>
          <a:p>
            <a:r>
              <a:rPr lang="en-US" sz="2000" i="1" dirty="0"/>
              <a:t>Standardized set of services</a:t>
            </a:r>
            <a:r>
              <a:rPr lang="en-US" sz="2000" dirty="0"/>
              <a:t> to support PWD and caregivers</a:t>
            </a:r>
          </a:p>
          <a:p>
            <a:r>
              <a:rPr lang="en-US" sz="2000" dirty="0">
                <a:sym typeface="Wingdings" panose="05000000000000000000" pitchFamily="2" charset="2"/>
              </a:rPr>
              <a:t>Over 300 programs in the USA, expected to reach &gt; 200K patients</a:t>
            </a:r>
            <a:endParaRPr lang="en-US" sz="2000" dirty="0"/>
          </a:p>
          <a:p>
            <a:r>
              <a:rPr lang="en-US" sz="2000" dirty="0"/>
              <a:t>We have 4 programs in MD; there are also many virtual options</a:t>
            </a:r>
          </a:p>
          <a:p>
            <a:r>
              <a:rPr lang="en-US" sz="2000" dirty="0"/>
              <a:t>Goals:  QoL, NH placement, staying in their homes thru end of life</a:t>
            </a:r>
          </a:p>
          <a:p>
            <a:r>
              <a:rPr lang="en-US" sz="2000" b="1" dirty="0"/>
              <a:t>This is a test:</a:t>
            </a:r>
            <a:r>
              <a:rPr lang="en-US" sz="2000" dirty="0"/>
              <a:t>  </a:t>
            </a:r>
            <a:r>
              <a:rPr lang="en-US" sz="2000" i="1" dirty="0"/>
              <a:t>can you reduce expenditures while preserving or enhancing quality of care? </a:t>
            </a:r>
            <a:r>
              <a:rPr lang="en-US" sz="2000" dirty="0"/>
              <a:t>If yes, then </a:t>
            </a:r>
            <a:r>
              <a:rPr lang="en-US" sz="2000" dirty="0">
                <a:sym typeface="Wingdings" panose="05000000000000000000" pitchFamily="2" charset="2"/>
              </a:rPr>
              <a:t>permanent benefit</a:t>
            </a:r>
          </a:p>
          <a:p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5FF3EAE-920D-497B-8AFA-15F00AC748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F02153A-242E-4AB7-9216-FA73A09E3D0E}" type="datetime4">
              <a:rPr lang="en-US" smtClean="0"/>
              <a:pPr>
                <a:defRPr/>
              </a:pPr>
              <a:t>July 20, 2026</a:t>
            </a:fld>
            <a:endParaRPr lang="en-US">
              <a:latin typeface="Times" charset="0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D8F798C-9547-401A-9F69-E4BF51D249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ECFF580-4B4F-46B1-A4B7-C759FABAC191}" type="slidenum">
              <a:rPr lang="en-US" altLang="en-US" smtClean="0"/>
              <a:pPr>
                <a:defRPr/>
              </a:pPr>
              <a:t>10</a:t>
            </a:fld>
            <a:endParaRPr lang="en-US" altLang="en-US">
              <a:solidFill>
                <a:srgbClr val="002C7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3512859"/>
      </p:ext>
    </p:extLst>
  </p:cSld>
  <p:clrMapOvr>
    <a:masterClrMapping/>
  </p:clrMapOvr>
  <p:transition spd="slow" advClick="0" advTm="7000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BB307E9-11A3-9492-6FDF-981A062F76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2980711-FB65-443E-A492-B0027394DC87}" type="datetime4">
              <a:rPr lang="en-US" smtClean="0"/>
              <a:pPr>
                <a:defRPr/>
              </a:pPr>
              <a:t>July 20, 2026</a:t>
            </a:fld>
            <a:endParaRPr lang="en-US">
              <a:latin typeface="Times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BB3DAA9-024F-A9E4-EDDB-6D81ACFDE7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3D19E5B-23E9-425B-BB0B-5049C7F14F49}" type="slidenum">
              <a:rPr lang="en-US" altLang="en-US" smtClean="0"/>
              <a:pPr>
                <a:defRPr/>
              </a:pPr>
              <a:t>11</a:t>
            </a:fld>
            <a:endParaRPr lang="en-US" altLang="en-US">
              <a:solidFill>
                <a:srgbClr val="002C77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54C2BA1-D9C2-D402-F238-BA48F1366E71}"/>
              </a:ext>
            </a:extLst>
          </p:cNvPr>
          <p:cNvSpPr txBox="1"/>
          <p:nvPr/>
        </p:nvSpPr>
        <p:spPr>
          <a:xfrm>
            <a:off x="1643062" y="1648420"/>
            <a:ext cx="585787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lvl="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kumimoji="0" lang="en-US" sz="2700" b="0" i="1" u="none" strike="noStrike" kern="0" cap="none" spc="0" normalizeH="0" baseline="0" noProof="0" dirty="0">
                <a:ln>
                  <a:noFill/>
                </a:ln>
                <a:solidFill>
                  <a:srgbClr val="254B8E"/>
                </a:solidFill>
                <a:effectLst/>
                <a:uLnTx/>
                <a:uFillTx/>
                <a:latin typeface="Arial"/>
                <a:ea typeface="ＭＳ Ｐゴシック" panose="020B0600070205080204" pitchFamily="34" charset="-128"/>
                <a:cs typeface="+mn-cs"/>
              </a:rPr>
              <a:t>#2. What are the benefits/ services of participating with the GUIDE model?</a:t>
            </a:r>
          </a:p>
        </p:txBody>
      </p:sp>
    </p:spTree>
    <p:extLst>
      <p:ext uri="{BB962C8B-B14F-4D97-AF65-F5344CB8AC3E}">
        <p14:creationId xmlns:p14="http://schemas.microsoft.com/office/powerpoint/2010/main" val="1245325226"/>
      </p:ext>
    </p:extLst>
  </p:cSld>
  <p:clrMapOvr>
    <a:masterClrMapping/>
  </p:clrMapOvr>
  <p:transition spd="slow" advClick="0" advTm="7000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197090B-CFCA-422C-AA0A-96367B8620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2980711-FB65-443E-A492-B0027394DC87}" type="datetime4">
              <a:rPr lang="en-US" smtClean="0"/>
              <a:pPr>
                <a:defRPr/>
              </a:pPr>
              <a:t>July 20, 2026</a:t>
            </a:fld>
            <a:endParaRPr lang="en-US">
              <a:latin typeface="Times" charset="0"/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F50BE1B-C1E9-4073-9D1E-2E197F2E9A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9CED597-4F5B-4FD2-93F3-F559BA248F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3D19E5B-23E9-425B-BB0B-5049C7F14F49}" type="slidenum">
              <a:rPr lang="en-US" altLang="en-US" smtClean="0"/>
              <a:pPr>
                <a:defRPr/>
              </a:pPr>
              <a:t>12</a:t>
            </a:fld>
            <a:endParaRPr lang="en-US" altLang="en-US">
              <a:solidFill>
                <a:srgbClr val="002C77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E2800BC-4654-4F9E-8F97-68BC51AED0C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4058"/>
          <a:stretch/>
        </p:blipFill>
        <p:spPr>
          <a:xfrm>
            <a:off x="667345" y="756811"/>
            <a:ext cx="7809310" cy="421523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F10F987D-CB2C-4292-AB6F-4F4B48686F8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284702" y="-200854"/>
            <a:ext cx="2188654" cy="1688738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C6D9ED99-5074-5FD2-240D-CE45F68180EA}"/>
              </a:ext>
            </a:extLst>
          </p:cNvPr>
          <p:cNvSpPr txBox="1"/>
          <p:nvPr/>
        </p:nvSpPr>
        <p:spPr>
          <a:xfrm>
            <a:off x="6172200" y="3972230"/>
            <a:ext cx="2514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i="1" dirty="0"/>
              <a:t>* Respite services apply to moderate &amp; high “tiers” only.</a:t>
            </a:r>
          </a:p>
        </p:txBody>
      </p:sp>
    </p:spTree>
    <p:extLst>
      <p:ext uri="{BB962C8B-B14F-4D97-AF65-F5344CB8AC3E}">
        <p14:creationId xmlns:p14="http://schemas.microsoft.com/office/powerpoint/2010/main" val="1919885682"/>
      </p:ext>
    </p:extLst>
  </p:cSld>
  <p:clrMapOvr>
    <a:masterClrMapping/>
  </p:clrMapOvr>
  <p:transition spd="slow" advClick="0" advTm="7000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E6E9B4-B6E9-431B-82BE-862010AF54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GUIDE Model</a:t>
            </a: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719CA4F0-01EA-422B-A550-D9C30E5EF68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b="7275"/>
          <a:stretch>
            <a:fillRect/>
          </a:stretch>
        </p:blipFill>
        <p:spPr>
          <a:xfrm>
            <a:off x="1224267" y="882152"/>
            <a:ext cx="6695465" cy="3861298"/>
          </a:xfrm>
          <a:prstGeom prst="rect">
            <a:avLst/>
          </a:prstGeom>
        </p:spPr>
      </p:pic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40487A1-1961-48CD-8046-99817011AB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F02153A-242E-4AB7-9216-FA73A09E3D0E}" type="datetime4">
              <a:rPr lang="en-US" smtClean="0"/>
              <a:pPr>
                <a:defRPr/>
              </a:pPr>
              <a:t>July 20, 2026</a:t>
            </a:fld>
            <a:endParaRPr lang="en-US">
              <a:latin typeface="Times" charset="0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10E676E-54C6-4377-A0C4-4C9F214FEC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ECFF580-4B4F-46B1-A4B7-C759FABAC191}" type="slidenum">
              <a:rPr lang="en-US" altLang="en-US" smtClean="0"/>
              <a:pPr>
                <a:defRPr/>
              </a:pPr>
              <a:t>13</a:t>
            </a:fld>
            <a:endParaRPr lang="en-US" altLang="en-US">
              <a:solidFill>
                <a:srgbClr val="002C77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C5A4657-7401-F668-30B6-5BB181637CBE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9463" t="6020" r="14193" b="23943"/>
          <a:stretch>
            <a:fillRect/>
          </a:stretch>
        </p:blipFill>
        <p:spPr>
          <a:xfrm>
            <a:off x="7206020" y="2146600"/>
            <a:ext cx="861045" cy="9906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1454AB62-9E3D-B875-D72E-DC54F16C402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23214" y="3178182"/>
            <a:ext cx="861044" cy="85725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82BE12B7-CC06-36CC-D881-551D745E16B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89432" y="2105619"/>
            <a:ext cx="1040386" cy="107256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B46232F6-937A-66C4-9B11-7CB37C8D035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371600" y="2816611"/>
            <a:ext cx="861044" cy="10786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4826105"/>
      </p:ext>
    </p:extLst>
  </p:cSld>
  <p:clrMapOvr>
    <a:masterClrMapping/>
  </p:clrMapOvr>
  <p:transition spd="slow" advClick="0" advTm="7000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284F12-37E1-4C1F-9E51-83E88F8E24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GUIDE Model</a:t>
            </a: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4084DDD3-E468-49B3-B2E0-EA5EB7E49E5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b="8867"/>
          <a:stretch>
            <a:fillRect/>
          </a:stretch>
        </p:blipFill>
        <p:spPr>
          <a:xfrm>
            <a:off x="1245393" y="832480"/>
            <a:ext cx="6900863" cy="3948885"/>
          </a:xfrm>
          <a:prstGeom prst="rect">
            <a:avLst/>
          </a:prstGeom>
        </p:spPr>
      </p:pic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3174D4C-F11E-4F1B-AD6F-F6A40BD399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F02153A-242E-4AB7-9216-FA73A09E3D0E}" type="datetime4">
              <a:rPr lang="en-US" smtClean="0"/>
              <a:pPr>
                <a:defRPr/>
              </a:pPr>
              <a:t>July 20, 2026</a:t>
            </a:fld>
            <a:endParaRPr lang="en-US">
              <a:latin typeface="Times" charset="0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BC6D6AF-6A3F-4622-8AD0-0F69DA9AF4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ECFF580-4B4F-46B1-A4B7-C759FABAC191}" type="slidenum">
              <a:rPr lang="en-US" altLang="en-US" smtClean="0"/>
              <a:pPr>
                <a:defRPr/>
              </a:pPr>
              <a:t>14</a:t>
            </a:fld>
            <a:endParaRPr lang="en-US" altLang="en-US">
              <a:solidFill>
                <a:srgbClr val="002C7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9400584"/>
      </p:ext>
    </p:extLst>
  </p:cSld>
  <p:clrMapOvr>
    <a:masterClrMapping/>
  </p:clrMapOvr>
  <p:transition spd="slow" advClick="0" advTm="7000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E625F8A-6879-B960-79B5-D457EF0847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2980711-FB65-443E-A492-B0027394DC87}" type="datetime4">
              <a:rPr lang="en-US" smtClean="0"/>
              <a:pPr>
                <a:defRPr/>
              </a:pPr>
              <a:t>July 20, 2026</a:t>
            </a:fld>
            <a:endParaRPr lang="en-US">
              <a:latin typeface="Times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113F025-A714-BDF1-80F0-A9A7C44166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3D19E5B-23E9-425B-BB0B-5049C7F14F49}" type="slidenum">
              <a:rPr lang="en-US" altLang="en-US" smtClean="0"/>
              <a:pPr>
                <a:defRPr/>
              </a:pPr>
              <a:t>15</a:t>
            </a:fld>
            <a:endParaRPr lang="en-US" altLang="en-US">
              <a:solidFill>
                <a:srgbClr val="002C77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F98841A-5ED9-8486-7A00-4307E4695CFD}"/>
              </a:ext>
            </a:extLst>
          </p:cNvPr>
          <p:cNvSpPr txBox="1"/>
          <p:nvPr/>
        </p:nvSpPr>
        <p:spPr>
          <a:xfrm>
            <a:off x="1676400" y="1902336"/>
            <a:ext cx="57912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700" b="0" i="1" u="none" strike="noStrike" kern="0" cap="none" spc="0" normalizeH="0" baseline="0" noProof="0" dirty="0">
                <a:ln>
                  <a:noFill/>
                </a:ln>
                <a:solidFill>
                  <a:srgbClr val="254B8E"/>
                </a:solidFill>
                <a:effectLst/>
                <a:uLnTx/>
                <a:uFillTx/>
                <a:latin typeface="Arial"/>
                <a:ea typeface="ＭＳ Ｐゴシック" panose="020B0600070205080204" pitchFamily="34" charset="-128"/>
                <a:cs typeface="+mn-cs"/>
              </a:rPr>
              <a:t>#3. Can anyone with memory issues be referred to GUIDE or is there specific eligibility?</a:t>
            </a:r>
          </a:p>
        </p:txBody>
      </p:sp>
    </p:spTree>
    <p:extLst>
      <p:ext uri="{BB962C8B-B14F-4D97-AF65-F5344CB8AC3E}">
        <p14:creationId xmlns:p14="http://schemas.microsoft.com/office/powerpoint/2010/main" val="3368548561"/>
      </p:ext>
    </p:extLst>
  </p:cSld>
  <p:clrMapOvr>
    <a:masterClrMapping/>
  </p:clrMapOvr>
  <p:transition spd="slow" advClick="0" advTm="7000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7E6C5B-4FFF-418B-A1AE-5B8035B71D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GUIDE Model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26660B5-12EB-49C0-AA67-904A581E6E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F02153A-242E-4AB7-9216-FA73A09E3D0E}" type="datetime4">
              <a:rPr lang="en-US" smtClean="0"/>
              <a:pPr>
                <a:defRPr/>
              </a:pPr>
              <a:t>July 20, 2026</a:t>
            </a:fld>
            <a:endParaRPr lang="en-US">
              <a:latin typeface="Times" charset="0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198321A-CD52-463E-A4D5-6D1AD80C3B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ECFF580-4B4F-46B1-A4B7-C759FABAC191}" type="slidenum">
              <a:rPr lang="en-US" altLang="en-US" smtClean="0"/>
              <a:pPr>
                <a:defRPr/>
              </a:pPr>
              <a:t>16</a:t>
            </a:fld>
            <a:endParaRPr lang="en-US" altLang="en-US">
              <a:solidFill>
                <a:srgbClr val="002C77"/>
              </a:solidFill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3C073F4C-AE0E-4727-B417-626E4312877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9024"/>
          <a:stretch>
            <a:fillRect/>
          </a:stretch>
        </p:blipFill>
        <p:spPr>
          <a:xfrm>
            <a:off x="146482" y="841593"/>
            <a:ext cx="6484252" cy="3730407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53A35DFB-B35A-45E4-AF11-7361CB2C0773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b="7244"/>
          <a:stretch>
            <a:fillRect/>
          </a:stretch>
        </p:blipFill>
        <p:spPr>
          <a:xfrm>
            <a:off x="6358412" y="3208020"/>
            <a:ext cx="2639106" cy="15354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9124748"/>
      </p:ext>
    </p:extLst>
  </p:cSld>
  <p:clrMapOvr>
    <a:masterClrMapping/>
  </p:clrMapOvr>
  <p:transition spd="slow" advClick="0" advTm="7000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90B9F4F-B091-73B2-6A8C-6B2C6301B3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2980711-FB65-443E-A492-B0027394DC87}" type="datetime4">
              <a:rPr lang="en-US" smtClean="0"/>
              <a:pPr>
                <a:defRPr/>
              </a:pPr>
              <a:t>July 20, 2026</a:t>
            </a:fld>
            <a:endParaRPr lang="en-US">
              <a:latin typeface="Times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AFBC652-1A5C-BE61-765B-7D341C4063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3D19E5B-23E9-425B-BB0B-5049C7F14F49}" type="slidenum">
              <a:rPr lang="en-US" altLang="en-US" smtClean="0"/>
              <a:pPr>
                <a:defRPr/>
              </a:pPr>
              <a:t>17</a:t>
            </a:fld>
            <a:endParaRPr lang="en-US" altLang="en-US">
              <a:solidFill>
                <a:srgbClr val="002C77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7CA9D17-9C8B-A248-0480-664E358442D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5555" b="7037"/>
          <a:stretch>
            <a:fillRect/>
          </a:stretch>
        </p:blipFill>
        <p:spPr>
          <a:xfrm>
            <a:off x="387457" y="629575"/>
            <a:ext cx="8369085" cy="411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322499"/>
      </p:ext>
    </p:extLst>
  </p:cSld>
  <p:clrMapOvr>
    <a:masterClrMapping/>
  </p:clrMapOvr>
  <p:transition spd="slow" advClick="0" advTm="7000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A83D9A-C85D-1D7F-9A90-DB3E6C4CD6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THANK YOU!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A5311E1-7464-158D-B64C-829D335AAB0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Any comments or questions?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E116C6A-9040-92C8-E066-C092CED2D6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7A77D58-8A17-4E66-838C-DEA7A9E00BF1}" type="datetime4">
              <a:rPr lang="en-US" smtClean="0"/>
              <a:pPr>
                <a:defRPr/>
              </a:pPr>
              <a:t>July 20, 2026</a:t>
            </a:fld>
            <a:endParaRPr lang="en-US">
              <a:latin typeface="Times" charset="0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03BDA90-6A88-21B0-2BDE-87E977956B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F789BE6-306B-47F9-8533-0263AE39CAFD}" type="slidenum">
              <a:rPr lang="en-US" altLang="en-US" smtClean="0"/>
              <a:pPr>
                <a:defRPr/>
              </a:pPr>
              <a:t>18</a:t>
            </a:fld>
            <a:endParaRPr lang="en-US" altLang="en-US">
              <a:solidFill>
                <a:srgbClr val="002C77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AB1D90B-163A-390A-CC1C-64046507E338}"/>
              </a:ext>
            </a:extLst>
          </p:cNvPr>
          <p:cNvSpPr txBox="1"/>
          <p:nvPr/>
        </p:nvSpPr>
        <p:spPr>
          <a:xfrm>
            <a:off x="5145087" y="1644253"/>
            <a:ext cx="285591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fontAlgn="base">
              <a:buNone/>
            </a:pPr>
            <a:r>
              <a:rPr lang="en-US" sz="2000" b="0" i="0" dirty="0">
                <a:solidFill>
                  <a:srgbClr val="000000"/>
                </a:solidFill>
                <a:effectLst/>
                <a:latin typeface="Noto Serif" panose="02020600060500020200" pitchFamily="18" charset="0"/>
              </a:rPr>
              <a:t>Johns Hopkins GUIDE</a:t>
            </a:r>
          </a:p>
          <a:p>
            <a:pPr algn="l" fontAlgn="base">
              <a:buNone/>
            </a:pPr>
            <a:r>
              <a:rPr lang="en-US" sz="2000" b="0" i="0" dirty="0">
                <a:solidFill>
                  <a:srgbClr val="000000"/>
                </a:solidFill>
                <a:effectLst/>
                <a:latin typeface="Noto Sans" panose="020B0502040504020204" pitchFamily="34" charset="0"/>
              </a:rPr>
              <a:t>Phone: 667-306-9594</a:t>
            </a:r>
            <a:br>
              <a:rPr lang="en-US" sz="2000" b="0" i="0" dirty="0">
                <a:solidFill>
                  <a:srgbClr val="000000"/>
                </a:solidFill>
                <a:effectLst/>
                <a:latin typeface="Noto Sans" panose="020B0502040504020204" pitchFamily="34" charset="0"/>
              </a:rPr>
            </a:br>
            <a:r>
              <a:rPr lang="en-US" sz="2000" b="0" i="0" dirty="0">
                <a:solidFill>
                  <a:srgbClr val="000000"/>
                </a:solidFill>
                <a:effectLst/>
                <a:latin typeface="Noto Sans" panose="020B0502040504020204" pitchFamily="34" charset="0"/>
              </a:rPr>
              <a:t>Fax: 410-367-2255</a:t>
            </a:r>
            <a:br>
              <a:rPr lang="en-US" sz="2000" b="0" i="0" dirty="0">
                <a:solidFill>
                  <a:srgbClr val="000000"/>
                </a:solidFill>
                <a:effectLst/>
                <a:latin typeface="Noto Sans" panose="020B0502040504020204" pitchFamily="34" charset="0"/>
              </a:rPr>
            </a:br>
            <a:r>
              <a:rPr lang="en-US" sz="2000" b="0" i="0" dirty="0">
                <a:solidFill>
                  <a:srgbClr val="000000"/>
                </a:solidFill>
                <a:effectLst/>
                <a:latin typeface="Noto Sans" panose="020B0502040504020204" pitchFamily="34" charset="0"/>
              </a:rPr>
              <a:t>Email: </a:t>
            </a:r>
            <a:r>
              <a:rPr lang="en-US" sz="2000" b="0" i="0" dirty="0">
                <a:solidFill>
                  <a:srgbClr val="000000"/>
                </a:solidFill>
                <a:effectLst/>
                <a:latin typeface="Noto Sans" panose="020B0502040504020204" pitchFamily="34" charset="0"/>
                <a:hlinkClick r:id="rId2"/>
              </a:rPr>
              <a:t>guide@jh.edu</a:t>
            </a:r>
            <a:endParaRPr lang="en-US" sz="2000" b="0" i="0" dirty="0">
              <a:solidFill>
                <a:srgbClr val="000000"/>
              </a:solidFill>
              <a:effectLst/>
              <a:latin typeface="Noto Sans" panose="020B0502040504020204" pitchFamily="34" charset="0"/>
            </a:endParaRPr>
          </a:p>
        </p:txBody>
      </p:sp>
      <p:sp>
        <p:nvSpPr>
          <p:cNvPr id="8" name="Scroll: Vertical 7">
            <a:extLst>
              <a:ext uri="{FF2B5EF4-FFF2-40B4-BE49-F238E27FC236}">
                <a16:creationId xmlns:a16="http://schemas.microsoft.com/office/drawing/2014/main" id="{D9564A14-472A-DB2C-AAD5-8F2C65A80D05}"/>
              </a:ext>
            </a:extLst>
          </p:cNvPr>
          <p:cNvSpPr/>
          <p:nvPr/>
        </p:nvSpPr>
        <p:spPr bwMode="auto">
          <a:xfrm>
            <a:off x="4666057" y="810399"/>
            <a:ext cx="3792143" cy="3005555"/>
          </a:xfrm>
          <a:prstGeom prst="verticalScroll">
            <a:avLst/>
          </a:prstGeom>
          <a:noFill/>
          <a:ln w="28575" cap="flat" cmpd="sng" algn="ctr">
            <a:solidFill>
              <a:srgbClr val="254B8E"/>
            </a:solidFill>
            <a:prstDash val="solid"/>
            <a:round/>
            <a:headEnd type="none" w="med" len="med"/>
            <a:tailEnd type="none" w="med" len="med"/>
          </a:ln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39BAE3E-6D2D-5AF3-BFC6-077B9D55B531}"/>
              </a:ext>
            </a:extLst>
          </p:cNvPr>
          <p:cNvSpPr txBox="1"/>
          <p:nvPr/>
        </p:nvSpPr>
        <p:spPr>
          <a:xfrm>
            <a:off x="6019800" y="813077"/>
            <a:ext cx="1524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Noto Serif" panose="02020600060500020200" pitchFamily="18" charset="0"/>
                <a:ea typeface="ＭＳ Ｐゴシック" panose="020B0600070205080204" pitchFamily="34" charset="-128"/>
                <a:cs typeface="+mn-cs"/>
              </a:rPr>
              <a:t>Contact Us</a:t>
            </a:r>
          </a:p>
        </p:txBody>
      </p:sp>
    </p:spTree>
    <p:extLst>
      <p:ext uri="{BB962C8B-B14F-4D97-AF65-F5344CB8AC3E}">
        <p14:creationId xmlns:p14="http://schemas.microsoft.com/office/powerpoint/2010/main" val="1567807168"/>
      </p:ext>
    </p:extLst>
  </p:cSld>
  <p:clrMapOvr>
    <a:masterClrMapping/>
  </p:clrMapOvr>
  <p:transition spd="slow" advClick="0" advTm="7000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5DFB7B-2ECE-2F30-9C70-4DE5C79D53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1A5B90-BE50-9AA5-E094-6A5CB55CE0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4800" y="1962150"/>
            <a:ext cx="8382000" cy="4221957"/>
          </a:xfrm>
        </p:spPr>
        <p:txBody>
          <a:bodyPr>
            <a:normAutofit fontScale="90000"/>
          </a:bodyPr>
          <a:lstStyle/>
          <a:p>
            <a:br>
              <a:rPr lang="en-US" sz="3600" b="1" dirty="0">
                <a:solidFill>
                  <a:srgbClr val="254B8E"/>
                </a:solidFill>
              </a:rPr>
            </a:br>
            <a:br>
              <a:rPr lang="en-US" sz="3600" b="1" dirty="0">
                <a:solidFill>
                  <a:srgbClr val="254B8E"/>
                </a:solidFill>
              </a:rPr>
            </a:br>
            <a:r>
              <a:rPr lang="en-US" sz="3600" b="1" dirty="0">
                <a:solidFill>
                  <a:srgbClr val="254B8E"/>
                </a:solidFill>
              </a:rPr>
              <a:t>Johns Hopkins </a:t>
            </a:r>
            <a:r>
              <a:rPr lang="en-US" sz="3600" b="1" dirty="0">
                <a:solidFill>
                  <a:srgbClr val="AE8A06"/>
                </a:solidFill>
              </a:rPr>
              <a:t>Cynthia Fields </a:t>
            </a:r>
            <a:br>
              <a:rPr lang="en-US" sz="3600" b="1" dirty="0">
                <a:solidFill>
                  <a:srgbClr val="AE8A06"/>
                </a:solidFill>
              </a:rPr>
            </a:br>
            <a:r>
              <a:rPr lang="en-US" sz="3600" b="1" dirty="0">
                <a:solidFill>
                  <a:srgbClr val="254B8E"/>
                </a:solidFill>
              </a:rPr>
              <a:t>Gilcrest</a:t>
            </a:r>
            <a:r>
              <a:rPr lang="en-US" sz="3600" b="1" dirty="0">
                <a:solidFill>
                  <a:srgbClr val="AE8A06"/>
                </a:solidFill>
              </a:rPr>
              <a:t> Amy Hewat </a:t>
            </a:r>
            <a:br>
              <a:rPr lang="en-US" sz="3600" b="1" dirty="0">
                <a:solidFill>
                  <a:srgbClr val="AE8A06"/>
                </a:solidFill>
              </a:rPr>
            </a:br>
            <a:r>
              <a:rPr lang="en-US" sz="3600" b="1" dirty="0">
                <a:solidFill>
                  <a:srgbClr val="254B8E"/>
                </a:solidFill>
              </a:rPr>
              <a:t>Hospice of the Chesapeake</a:t>
            </a:r>
            <a:r>
              <a:rPr lang="en-US" sz="3600" b="1" dirty="0">
                <a:solidFill>
                  <a:srgbClr val="AE8A06"/>
                </a:solidFill>
              </a:rPr>
              <a:t> Elizabeth Hayword </a:t>
            </a:r>
            <a:br>
              <a:rPr lang="en-US" sz="3600" b="1" dirty="0">
                <a:solidFill>
                  <a:srgbClr val="AE8A06"/>
                </a:solidFill>
              </a:rPr>
            </a:br>
            <a:r>
              <a:rPr lang="en-US" sz="3600" b="1" dirty="0">
                <a:solidFill>
                  <a:srgbClr val="254B8E"/>
                </a:solidFill>
              </a:rPr>
              <a:t>MAC Inc. LWCE </a:t>
            </a:r>
            <a:r>
              <a:rPr lang="en-US" sz="3600" b="1" dirty="0">
                <a:solidFill>
                  <a:srgbClr val="AE8A06"/>
                </a:solidFill>
              </a:rPr>
              <a:t>Leigh Ann Eagle</a:t>
            </a:r>
            <a:br>
              <a:rPr lang="en-US" sz="3600" b="1" dirty="0">
                <a:solidFill>
                  <a:srgbClr val="AE8A06"/>
                </a:solidFill>
              </a:rPr>
            </a:br>
            <a:r>
              <a:rPr lang="en-US" sz="3600" b="1" dirty="0">
                <a:solidFill>
                  <a:srgbClr val="254B8E"/>
                </a:solidFill>
                <a:latin typeface="Aptos Display" panose="02110004020202020204"/>
              </a:rPr>
              <a:t>Central Maryland AHEC 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AE8A06"/>
                </a:solidFill>
                <a:effectLst/>
                <a:uLnTx/>
                <a:uFillTx/>
                <a:latin typeface="Aptos Display" panose="02110004020202020204"/>
                <a:ea typeface="+mj-ea"/>
                <a:cs typeface="+mj-cs"/>
              </a:rPr>
              <a:t>Tre’Jenae Mack</a:t>
            </a:r>
            <a:br>
              <a:rPr lang="en-US" sz="2400" dirty="0">
                <a:solidFill>
                  <a:srgbClr val="AE8A06"/>
                </a:solidFill>
              </a:rPr>
            </a:br>
            <a:br>
              <a:rPr lang="en-US" sz="2100" dirty="0"/>
            </a:br>
            <a:br>
              <a:rPr lang="en-US" sz="2100" dirty="0"/>
            </a:br>
            <a:br>
              <a:rPr lang="en-US" sz="2400" dirty="0">
                <a:solidFill>
                  <a:srgbClr val="AE8A06"/>
                </a:solidFill>
              </a:rPr>
            </a:br>
            <a:br>
              <a:rPr lang="en-US" sz="3038" dirty="0">
                <a:solidFill>
                  <a:srgbClr val="AE8A06"/>
                </a:solidFill>
              </a:rPr>
            </a:br>
            <a:br>
              <a:rPr lang="en-US" sz="3038" dirty="0"/>
            </a:br>
            <a:endParaRPr lang="en-US" sz="3038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3840D2A-B72D-52B3-AD0C-9608054367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514350">
              <a:defRPr/>
            </a:pPr>
            <a:fld id="{B58B339D-D855-40D1-8E31-5BDA52854CC6}" type="slidenum">
              <a:rPr lang="en-US" altLang="en-US" sz="675">
                <a:solidFill>
                  <a:srgbClr val="254B8E"/>
                </a:solidFill>
                <a:latin typeface="Arial"/>
                <a:ea typeface="+mn-ea"/>
                <a:cs typeface="Arial" panose="020B0604020202020204" pitchFamily="34" charset="0"/>
              </a:rPr>
              <a:pPr defTabSz="514350">
                <a:defRPr/>
              </a:pPr>
              <a:t>19</a:t>
            </a:fld>
            <a:endParaRPr lang="en-US" altLang="en-US" sz="675">
              <a:solidFill>
                <a:srgbClr val="254B8E"/>
              </a:solidFill>
              <a:latin typeface="Arial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E0130C3-612F-7A6C-7CA9-0819E2886D8F}"/>
              </a:ext>
            </a:extLst>
          </p:cNvPr>
          <p:cNvSpPr txBox="1"/>
          <p:nvPr/>
        </p:nvSpPr>
        <p:spPr>
          <a:xfrm>
            <a:off x="381000" y="592119"/>
            <a:ext cx="6477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514350">
              <a:defRPr/>
            </a:pPr>
            <a:r>
              <a:rPr lang="en-US" sz="3600" b="1" dirty="0">
                <a:solidFill>
                  <a:srgbClr val="254B8E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GUIDE PANEL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2290717-C9A0-118C-8E47-B4B2529FD31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91200" y="361950"/>
            <a:ext cx="2444708" cy="16338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88399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5">
            <a:extLst>
              <a:ext uri="{FF2B5EF4-FFF2-40B4-BE49-F238E27FC236}">
                <a16:creationId xmlns:a16="http://schemas.microsoft.com/office/drawing/2014/main" id="{BF4D89ED-DE0A-45B6-BBAE-4B49FBD98535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>
          <a:xfrm>
            <a:off x="76200" y="4122738"/>
            <a:ext cx="3810000" cy="30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2400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1200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200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200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200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200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800" dirty="0">
                <a:solidFill>
                  <a:srgbClr val="254B8E"/>
                </a:solidFill>
              </a:rPr>
              <a:t>7.16.26</a:t>
            </a:r>
            <a:endParaRPr lang="en-US" altLang="en-US" sz="1800" dirty="0">
              <a:solidFill>
                <a:srgbClr val="FF0000"/>
              </a:solidFill>
              <a:latin typeface="Times" panose="02020603050405020304" pitchFamily="18" charset="0"/>
            </a:endParaRPr>
          </a:p>
        </p:txBody>
      </p:sp>
      <p:sp>
        <p:nvSpPr>
          <p:cNvPr id="26627" name="Rectangle 7">
            <a:extLst>
              <a:ext uri="{FF2B5EF4-FFF2-40B4-BE49-F238E27FC236}">
                <a16:creationId xmlns:a16="http://schemas.microsoft.com/office/drawing/2014/main" id="{BDEEBBBB-77E6-4C30-B4B8-8842EE60FD8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2400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1200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200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200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200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200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410E6357-2A09-4EB8-ABC8-44D7CB86F5E4}" type="slidenum">
              <a:rPr lang="en-US" altLang="en-US" sz="1200" smtClean="0">
                <a:solidFill>
                  <a:srgbClr val="FFFFFF"/>
                </a:solidFill>
              </a:rPr>
              <a:pPr>
                <a:spcBef>
                  <a:spcPct val="0"/>
                </a:spcBef>
                <a:buFontTx/>
                <a:buNone/>
              </a:pPr>
              <a:t>2</a:t>
            </a:fld>
            <a:endParaRPr lang="en-US" altLang="en-US" sz="1200">
              <a:solidFill>
                <a:srgbClr val="FFFFFF"/>
              </a:solidFill>
            </a:endParaRPr>
          </a:p>
        </p:txBody>
      </p:sp>
      <p:sp>
        <p:nvSpPr>
          <p:cNvPr id="15364" name="Rectangle 2">
            <a:extLst>
              <a:ext uri="{FF2B5EF4-FFF2-40B4-BE49-F238E27FC236}">
                <a16:creationId xmlns:a16="http://schemas.microsoft.com/office/drawing/2014/main" id="{264F5E40-5277-4283-A6C0-A5E898A9DDEB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76200" y="285750"/>
            <a:ext cx="7800975" cy="2751138"/>
          </a:xfrm>
        </p:spPr>
        <p:txBody>
          <a:bodyPr/>
          <a:lstStyle/>
          <a:p>
            <a:pPr eaLnBrk="1" hangingPunct="1">
              <a:defRPr/>
            </a:pPr>
            <a:r>
              <a:rPr lang="en-US" altLang="en-US" dirty="0">
                <a:ea typeface="ＭＳ Ｐゴシック" panose="020B0600070205080204" pitchFamily="34" charset="-128"/>
              </a:rPr>
              <a:t>The GUIDE Model</a:t>
            </a:r>
            <a:br>
              <a:rPr lang="en-US" altLang="en-US" dirty="0">
                <a:solidFill>
                  <a:srgbClr val="FF0000"/>
                </a:solidFill>
                <a:ea typeface="ＭＳ Ｐゴシック" panose="020B0600070205080204" pitchFamily="34" charset="-128"/>
              </a:rPr>
            </a:br>
            <a:br>
              <a:rPr lang="en-US" altLang="en-US" sz="2400" dirty="0">
                <a:ea typeface="ＭＳ Ｐゴシック" panose="020B0600070205080204" pitchFamily="34" charset="-128"/>
              </a:rPr>
            </a:br>
            <a:r>
              <a:rPr lang="en-US" altLang="en-US" sz="2000" b="0" kern="1200" dirty="0">
                <a:ea typeface="ＭＳ Ｐゴシック" panose="020B0600070205080204" pitchFamily="34" charset="-128"/>
              </a:rPr>
              <a:t>Presented by: Cynthia D. Fields, MD </a:t>
            </a:r>
            <a:br>
              <a:rPr lang="en-US" altLang="en-US" sz="2000" b="0" kern="1200" dirty="0">
                <a:ea typeface="ＭＳ Ｐゴシック" panose="020B0600070205080204" pitchFamily="34" charset="-128"/>
              </a:rPr>
            </a:br>
            <a:r>
              <a:rPr lang="en-US" altLang="en-US" sz="2000" b="0" kern="1200" dirty="0">
                <a:ea typeface="ＭＳ Ｐゴシック" panose="020B0600070205080204" pitchFamily="34" charset="-128"/>
              </a:rPr>
              <a:t>	</a:t>
            </a:r>
            <a:r>
              <a:rPr lang="en-US" altLang="en-US" sz="2000" b="0" kern="1200" dirty="0">
                <a:solidFill>
                  <a:srgbClr val="FF0000"/>
                </a:solidFill>
                <a:ea typeface="ＭＳ Ｐゴシック" panose="020B0600070205080204" pitchFamily="34" charset="-128"/>
              </a:rPr>
              <a:t>          </a:t>
            </a:r>
            <a:r>
              <a:rPr lang="en-US" altLang="en-US" sz="2000" b="0" kern="1200" dirty="0">
                <a:ea typeface="ＭＳ Ｐゴシック" panose="020B0600070205080204" pitchFamily="34" charset="-128"/>
              </a:rPr>
              <a:t>Assistant Professor </a:t>
            </a:r>
            <a:br>
              <a:rPr lang="en-US" altLang="en-US" sz="2000" b="0" kern="1200" dirty="0">
                <a:ea typeface="ＭＳ Ｐゴシック" panose="020B0600070205080204" pitchFamily="34" charset="-128"/>
              </a:rPr>
            </a:br>
            <a:r>
              <a:rPr lang="en-US" altLang="en-US" sz="2000" b="0" kern="1200" dirty="0">
                <a:ea typeface="ＭＳ Ｐゴシック" panose="020B0600070205080204" pitchFamily="34" charset="-128"/>
              </a:rPr>
              <a:t>                       Department of Psychiatry and Behavioral Sciences</a:t>
            </a:r>
            <a:endParaRPr lang="en-US" altLang="en-US" i="1" dirty="0">
              <a:ea typeface="ＭＳ Ｐゴシック" panose="020B0600070205080204" pitchFamily="34" charset="-128"/>
            </a:endParaRPr>
          </a:p>
        </p:txBody>
      </p:sp>
      <p:sp>
        <p:nvSpPr>
          <p:cNvPr id="26629" name="Rectangle 3">
            <a:extLst>
              <a:ext uri="{FF2B5EF4-FFF2-40B4-BE49-F238E27FC236}">
                <a16:creationId xmlns:a16="http://schemas.microsoft.com/office/drawing/2014/main" id="{F9DE69D3-2441-40FA-AD10-B2127285CFC4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76200" y="3152775"/>
            <a:ext cx="8763000" cy="500063"/>
          </a:xfrm>
        </p:spPr>
        <p:txBody>
          <a:bodyPr/>
          <a:lstStyle/>
          <a:p>
            <a:pPr eaLnBrk="1" hangingPunct="1"/>
            <a:r>
              <a:rPr lang="en-US" altLang="en-US" dirty="0">
                <a:ea typeface="ＭＳ Ｐゴシック" panose="020B0600070205080204" pitchFamily="34" charset="-128"/>
              </a:rPr>
              <a:t>Ask the Expert series</a:t>
            </a:r>
          </a:p>
        </p:txBody>
      </p:sp>
      <p:sp>
        <p:nvSpPr>
          <p:cNvPr id="15366" name="Text Box 4">
            <a:extLst>
              <a:ext uri="{FF2B5EF4-FFF2-40B4-BE49-F238E27FC236}">
                <a16:creationId xmlns:a16="http://schemas.microsoft.com/office/drawing/2014/main" id="{FDF52495-718A-42F4-A640-DA4DB331AC6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" y="3768725"/>
            <a:ext cx="968535" cy="400110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2pPr>
            <a:lvl3pPr>
              <a:defRPr sz="24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3pPr>
            <a:lvl4pPr>
              <a:defRPr sz="24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4pPr>
            <a:lvl5pPr>
              <a:defRPr sz="24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defRPr/>
            </a:pPr>
            <a:r>
              <a:rPr lang="en-US" altLang="en-US" sz="2000" dirty="0">
                <a:solidFill>
                  <a:srgbClr val="254B8E"/>
                </a:solidFill>
                <a:latin typeface="+mn-lt"/>
              </a:rPr>
              <a:t>GWEP</a:t>
            </a:r>
            <a:endParaRPr lang="en-US" altLang="en-US" sz="1800" dirty="0">
              <a:solidFill>
                <a:srgbClr val="254B8E"/>
              </a:solidFill>
              <a:latin typeface="+mn-lt"/>
            </a:endParaRPr>
          </a:p>
        </p:txBody>
      </p:sp>
    </p:spTree>
  </p:cSld>
  <p:clrMapOvr>
    <a:masterClrMapping/>
  </p:clrMapOvr>
  <p:transition spd="slow" advClick="0" advTm="10000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5C591B-536D-05BB-E8C7-87D7D917AA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7EA92A-6BC8-D890-0FA3-E09CCF94665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Johns Hopkins GUIDE Model Program</a:t>
            </a:r>
          </a:p>
        </p:txBody>
      </p:sp>
    </p:spTree>
    <p:extLst>
      <p:ext uri="{BB962C8B-B14F-4D97-AF65-F5344CB8AC3E}">
        <p14:creationId xmlns:p14="http://schemas.microsoft.com/office/powerpoint/2010/main" val="65206166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8D2AA4A-4346-0B33-DB10-1CD35B2CF3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141D1521-9790-7BB2-B545-B107C1875A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51435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A81BC08-F259-4FB9-DD4B-1FC0263B8E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29" y="0"/>
            <a:ext cx="9143771" cy="5143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CD60DD7-DC8E-5786-6DC4-CBC0360808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504" y="602217"/>
            <a:ext cx="3733482" cy="1090538"/>
          </a:xfrm>
        </p:spPr>
        <p:txBody>
          <a:bodyPr>
            <a:normAutofit/>
          </a:bodyPr>
          <a:lstStyle/>
          <a:p>
            <a:r>
              <a:rPr lang="en-US" sz="2700" b="1" dirty="0">
                <a:solidFill>
                  <a:srgbClr val="0070C0"/>
                </a:solidFill>
              </a:rPr>
              <a:t>GUIDE Eligibility</a:t>
            </a: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EAB7DE1F-4904-DA1B-9A6C-EE9DA60CA8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3504" y="1816262"/>
            <a:ext cx="3733184" cy="2729467"/>
          </a:xfrm>
        </p:spPr>
        <p:txBody>
          <a:bodyPr anchor="ctr">
            <a:normAutofit lnSpcReduction="10000"/>
          </a:bodyPr>
          <a:lstStyle/>
          <a:p>
            <a:r>
              <a:rPr lang="en-US" sz="1125" dirty="0">
                <a:solidFill>
                  <a:schemeClr val="tx2"/>
                </a:solidFill>
              </a:rPr>
              <a:t>Dementia Diagnosis</a:t>
            </a:r>
          </a:p>
          <a:p>
            <a:pPr lvl="1"/>
            <a:r>
              <a:rPr lang="en-US" sz="1125" dirty="0">
                <a:solidFill>
                  <a:schemeClr val="tx2"/>
                </a:solidFill>
              </a:rPr>
              <a:t>Beneficiary has a diagnosis of dementia confirmed by one of our clinicians.</a:t>
            </a:r>
          </a:p>
          <a:p>
            <a:pPr lvl="1"/>
            <a:r>
              <a:rPr lang="en-US" sz="1125" dirty="0">
                <a:solidFill>
                  <a:schemeClr val="tx2"/>
                </a:solidFill>
              </a:rPr>
              <a:t>If diagnosed outside of the Johns Hopkins system, copies of medical records will be required.</a:t>
            </a:r>
          </a:p>
          <a:p>
            <a:r>
              <a:rPr lang="en-US" sz="1125" dirty="0">
                <a:solidFill>
                  <a:schemeClr val="tx2"/>
                </a:solidFill>
              </a:rPr>
              <a:t>Enrolled in Medicare Parts A &amp; B</a:t>
            </a:r>
          </a:p>
          <a:p>
            <a:pPr lvl="1"/>
            <a:r>
              <a:rPr lang="en-US" sz="1125" dirty="0">
                <a:solidFill>
                  <a:schemeClr val="tx2"/>
                </a:solidFill>
              </a:rPr>
              <a:t>Medicare A &amp; B must be the primary payer. Can’t be enrolled in a Medicare Advantage plan, including Special Needs Plans.</a:t>
            </a:r>
          </a:p>
          <a:p>
            <a:r>
              <a:rPr lang="en-US" sz="1125" dirty="0">
                <a:solidFill>
                  <a:schemeClr val="tx2"/>
                </a:solidFill>
              </a:rPr>
              <a:t>Not Residing in a Long-Term Nursing Home, Memory Care Facility or Assisted Living Facility</a:t>
            </a:r>
          </a:p>
          <a:p>
            <a:r>
              <a:rPr lang="en-US" sz="1125" dirty="0">
                <a:solidFill>
                  <a:schemeClr val="tx2"/>
                </a:solidFill>
              </a:rPr>
              <a:t>Has not been enrolled in the Hospice Benefit</a:t>
            </a:r>
          </a:p>
          <a:p>
            <a:r>
              <a:rPr lang="en-US" sz="1125" dirty="0">
                <a:solidFill>
                  <a:schemeClr val="tx2"/>
                </a:solidFill>
              </a:rPr>
              <a:t>Not enrolled in PACE</a:t>
            </a:r>
          </a:p>
          <a:p>
            <a:pPr marL="342900" lvl="1" indent="0">
              <a:buNone/>
            </a:pPr>
            <a:endParaRPr lang="en-US" sz="1125" dirty="0">
              <a:solidFill>
                <a:schemeClr val="tx2"/>
              </a:solidFill>
            </a:endParaRPr>
          </a:p>
          <a:p>
            <a:pPr marL="342900" lvl="1" indent="0">
              <a:buNone/>
            </a:pPr>
            <a:endParaRPr lang="en-US" sz="1125" dirty="0">
              <a:solidFill>
                <a:schemeClr val="tx2"/>
              </a:solidFill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00EAF317-BE94-655B-A230-16AB51B3CE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777423" y="1"/>
            <a:ext cx="4366577" cy="5013950"/>
            <a:chOff x="6357228" y="0"/>
            <a:chExt cx="5822103" cy="6685267"/>
          </a:xfrm>
        </p:grpSpPr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E0E8A370-AA6A-1DCB-BD92-D342CE6E8CB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57228" y="0"/>
              <a:ext cx="5822102" cy="6685267"/>
            </a:xfrm>
            <a:custGeom>
              <a:avLst/>
              <a:gdLst>
                <a:gd name="connsiteX0" fmla="*/ 2605444 w 5822102"/>
                <a:gd name="connsiteY0" fmla="*/ 0 h 6685267"/>
                <a:gd name="connsiteX1" fmla="*/ 4757391 w 5822102"/>
                <a:gd name="connsiteY1" fmla="*/ 0 h 6685267"/>
                <a:gd name="connsiteX2" fmla="*/ 4913680 w 5822102"/>
                <a:gd name="connsiteY2" fmla="*/ 56274 h 6685267"/>
                <a:gd name="connsiteX3" fmla="*/ 5376238 w 5822102"/>
                <a:gd name="connsiteY3" fmla="*/ 282027 h 6685267"/>
                <a:gd name="connsiteX4" fmla="*/ 5658024 w 5822102"/>
                <a:gd name="connsiteY4" fmla="*/ 471014 h 6685267"/>
                <a:gd name="connsiteX5" fmla="*/ 5822102 w 5822102"/>
                <a:gd name="connsiteY5" fmla="*/ 609109 h 6685267"/>
                <a:gd name="connsiteX6" fmla="*/ 5822102 w 5822102"/>
                <a:gd name="connsiteY6" fmla="*/ 760697 h 6685267"/>
                <a:gd name="connsiteX7" fmla="*/ 5707785 w 5822102"/>
                <a:gd name="connsiteY7" fmla="*/ 666601 h 6685267"/>
                <a:gd name="connsiteX8" fmla="*/ 5577306 w 5822102"/>
                <a:gd name="connsiteY8" fmla="*/ 571666 h 6685267"/>
                <a:gd name="connsiteX9" fmla="*/ 5298630 w 5822102"/>
                <a:gd name="connsiteY9" fmla="*/ 407449 h 6685267"/>
                <a:gd name="connsiteX10" fmla="*/ 4690768 w 5822102"/>
                <a:gd name="connsiteY10" fmla="*/ 184979 h 6685267"/>
                <a:gd name="connsiteX11" fmla="*/ 4048577 w 5822102"/>
                <a:gd name="connsiteY11" fmla="*/ 99280 h 6685267"/>
                <a:gd name="connsiteX12" fmla="*/ 3405404 w 5822102"/>
                <a:gd name="connsiteY12" fmla="*/ 131937 h 6685267"/>
                <a:gd name="connsiteX13" fmla="*/ 3089702 w 5822102"/>
                <a:gd name="connsiteY13" fmla="*/ 190190 h 6685267"/>
                <a:gd name="connsiteX14" fmla="*/ 2780132 w 5822102"/>
                <a:gd name="connsiteY14" fmla="*/ 273457 h 6685267"/>
                <a:gd name="connsiteX15" fmla="*/ 2478040 w 5822102"/>
                <a:gd name="connsiteY15" fmla="*/ 379654 h 6685267"/>
                <a:gd name="connsiteX16" fmla="*/ 2184897 w 5822102"/>
                <a:gd name="connsiteY16" fmla="*/ 507972 h 6685267"/>
                <a:gd name="connsiteX17" fmla="*/ 1629141 w 5822102"/>
                <a:gd name="connsiteY17" fmla="*/ 823205 h 6685267"/>
                <a:gd name="connsiteX18" fmla="*/ 1497711 w 5822102"/>
                <a:gd name="connsiteY18" fmla="*/ 914000 h 6685267"/>
                <a:gd name="connsiteX19" fmla="*/ 1433099 w 5822102"/>
                <a:gd name="connsiteY19" fmla="*/ 960903 h 6685267"/>
                <a:gd name="connsiteX20" fmla="*/ 1369346 w 5822102"/>
                <a:gd name="connsiteY20" fmla="*/ 1008963 h 6685267"/>
                <a:gd name="connsiteX21" fmla="*/ 1123406 w 5822102"/>
                <a:gd name="connsiteY21" fmla="*/ 1212905 h 6685267"/>
                <a:gd name="connsiteX22" fmla="*/ 684367 w 5822102"/>
                <a:gd name="connsiteY22" fmla="*/ 1675564 h 6685267"/>
                <a:gd name="connsiteX23" fmla="*/ 497153 w 5822102"/>
                <a:gd name="connsiteY23" fmla="*/ 1933588 h 6685267"/>
                <a:gd name="connsiteX24" fmla="*/ 337770 w 5822102"/>
                <a:gd name="connsiteY24" fmla="*/ 2208983 h 6685267"/>
                <a:gd name="connsiteX25" fmla="*/ 302461 w 5822102"/>
                <a:gd name="connsiteY25" fmla="*/ 2280207 h 6685267"/>
                <a:gd name="connsiteX26" fmla="*/ 285296 w 5822102"/>
                <a:gd name="connsiteY26" fmla="*/ 2316107 h 6685267"/>
                <a:gd name="connsiteX27" fmla="*/ 268991 w 5822102"/>
                <a:gd name="connsiteY27" fmla="*/ 2352355 h 6685267"/>
                <a:gd name="connsiteX28" fmla="*/ 237849 w 5822102"/>
                <a:gd name="connsiteY28" fmla="*/ 2425432 h 6685267"/>
                <a:gd name="connsiteX29" fmla="*/ 208670 w 5822102"/>
                <a:gd name="connsiteY29" fmla="*/ 2499319 h 6685267"/>
                <a:gd name="connsiteX30" fmla="*/ 113775 w 5822102"/>
                <a:gd name="connsiteY30" fmla="*/ 2801929 h 6685267"/>
                <a:gd name="connsiteX31" fmla="*/ 36781 w 5822102"/>
                <a:gd name="connsiteY31" fmla="*/ 3428922 h 6685267"/>
                <a:gd name="connsiteX32" fmla="*/ 69148 w 5822102"/>
                <a:gd name="connsiteY32" fmla="*/ 3741955 h 6685267"/>
                <a:gd name="connsiteX33" fmla="*/ 167966 w 5822102"/>
                <a:gd name="connsiteY33" fmla="*/ 4041323 h 6685267"/>
                <a:gd name="connsiteX34" fmla="*/ 202049 w 5822102"/>
                <a:gd name="connsiteY34" fmla="*/ 4112894 h 6685267"/>
                <a:gd name="connsiteX35" fmla="*/ 239933 w 5822102"/>
                <a:gd name="connsiteY35" fmla="*/ 4182843 h 6685267"/>
                <a:gd name="connsiteX36" fmla="*/ 323916 w 5822102"/>
                <a:gd name="connsiteY36" fmla="*/ 4318456 h 6685267"/>
                <a:gd name="connsiteX37" fmla="*/ 416604 w 5822102"/>
                <a:gd name="connsiteY37" fmla="*/ 4449436 h 6685267"/>
                <a:gd name="connsiteX38" fmla="*/ 515911 w 5822102"/>
                <a:gd name="connsiteY38" fmla="*/ 4576711 h 6685267"/>
                <a:gd name="connsiteX39" fmla="*/ 722619 w 5822102"/>
                <a:gd name="connsiteY39" fmla="*/ 4828482 h 6685267"/>
                <a:gd name="connsiteX40" fmla="*/ 825972 w 5822102"/>
                <a:gd name="connsiteY40" fmla="*/ 4956104 h 6685267"/>
                <a:gd name="connsiteX41" fmla="*/ 926506 w 5822102"/>
                <a:gd name="connsiteY41" fmla="*/ 5085347 h 6685267"/>
                <a:gd name="connsiteX42" fmla="*/ 1027040 w 5822102"/>
                <a:gd name="connsiteY42" fmla="*/ 5210191 h 6685267"/>
                <a:gd name="connsiteX43" fmla="*/ 1132110 w 5822102"/>
                <a:gd name="connsiteY43" fmla="*/ 5330748 h 6685267"/>
                <a:gd name="connsiteX44" fmla="*/ 1354880 w 5822102"/>
                <a:gd name="connsiteY44" fmla="*/ 5558083 h 6685267"/>
                <a:gd name="connsiteX45" fmla="*/ 1855220 w 5822102"/>
                <a:gd name="connsiteY45" fmla="*/ 5937591 h 6685267"/>
                <a:gd name="connsiteX46" fmla="*/ 2131810 w 5822102"/>
                <a:gd name="connsiteY46" fmla="*/ 6080268 h 6685267"/>
                <a:gd name="connsiteX47" fmla="*/ 2423726 w 5822102"/>
                <a:gd name="connsiteY47" fmla="*/ 6188087 h 6685267"/>
                <a:gd name="connsiteX48" fmla="*/ 2727780 w 5822102"/>
                <a:gd name="connsiteY48" fmla="*/ 6262552 h 6685267"/>
                <a:gd name="connsiteX49" fmla="*/ 3041276 w 5822102"/>
                <a:gd name="connsiteY49" fmla="*/ 6304245 h 6685267"/>
                <a:gd name="connsiteX50" fmla="*/ 3360532 w 5822102"/>
                <a:gd name="connsiteY50" fmla="*/ 6317331 h 6685267"/>
                <a:gd name="connsiteX51" fmla="*/ 3439855 w 5822102"/>
                <a:gd name="connsiteY51" fmla="*/ 6316751 h 6685267"/>
                <a:gd name="connsiteX52" fmla="*/ 3478721 w 5822102"/>
                <a:gd name="connsiteY52" fmla="*/ 6315826 h 6685267"/>
                <a:gd name="connsiteX53" fmla="*/ 3517463 w 5822102"/>
                <a:gd name="connsiteY53" fmla="*/ 6313971 h 6685267"/>
                <a:gd name="connsiteX54" fmla="*/ 3671452 w 5822102"/>
                <a:gd name="connsiteY54" fmla="*/ 6301233 h 6685267"/>
                <a:gd name="connsiteX55" fmla="*/ 4265460 w 5822102"/>
                <a:gd name="connsiteY55" fmla="*/ 6149638 h 6685267"/>
                <a:gd name="connsiteX56" fmla="*/ 4546587 w 5822102"/>
                <a:gd name="connsiteY56" fmla="*/ 6018079 h 6685267"/>
                <a:gd name="connsiteX57" fmla="*/ 4818030 w 5822102"/>
                <a:gd name="connsiteY57" fmla="*/ 5858029 h 6685267"/>
                <a:gd name="connsiteX58" fmla="*/ 5081870 w 5822102"/>
                <a:gd name="connsiteY58" fmla="*/ 5676903 h 6685267"/>
                <a:gd name="connsiteX59" fmla="*/ 5212073 w 5822102"/>
                <a:gd name="connsiteY59" fmla="*/ 5581013 h 6685267"/>
                <a:gd name="connsiteX60" fmla="*/ 5343625 w 5822102"/>
                <a:gd name="connsiteY60" fmla="*/ 5481533 h 6685267"/>
                <a:gd name="connsiteX61" fmla="*/ 5610378 w 5822102"/>
                <a:gd name="connsiteY61" fmla="*/ 5284425 h 6685267"/>
                <a:gd name="connsiteX62" fmla="*/ 5822102 w 5822102"/>
                <a:gd name="connsiteY62" fmla="*/ 5126414 h 6685267"/>
                <a:gd name="connsiteX63" fmla="*/ 5822102 w 5822102"/>
                <a:gd name="connsiteY63" fmla="*/ 5556641 h 6685267"/>
                <a:gd name="connsiteX64" fmla="*/ 5576325 w 5822102"/>
                <a:gd name="connsiteY64" fmla="*/ 5749979 h 6685267"/>
                <a:gd name="connsiteX65" fmla="*/ 5447715 w 5822102"/>
                <a:gd name="connsiteY65" fmla="*/ 5852818 h 6685267"/>
                <a:gd name="connsiteX66" fmla="*/ 5315059 w 5822102"/>
                <a:gd name="connsiteY66" fmla="*/ 5956236 h 6685267"/>
                <a:gd name="connsiteX67" fmla="*/ 5038468 w 5822102"/>
                <a:gd name="connsiteY67" fmla="*/ 6155776 h 6685267"/>
                <a:gd name="connsiteX68" fmla="*/ 4741892 w 5822102"/>
                <a:gd name="connsiteY68" fmla="*/ 6338292 h 6685267"/>
                <a:gd name="connsiteX69" fmla="*/ 4420920 w 5822102"/>
                <a:gd name="connsiteY69" fmla="*/ 6492203 h 6685267"/>
                <a:gd name="connsiteX70" fmla="*/ 3717672 w 5822102"/>
                <a:gd name="connsiteY70" fmla="*/ 6670434 h 6685267"/>
                <a:gd name="connsiteX71" fmla="*/ 3535853 w 5822102"/>
                <a:gd name="connsiteY71" fmla="*/ 6683289 h 6685267"/>
                <a:gd name="connsiteX72" fmla="*/ 3490367 w 5822102"/>
                <a:gd name="connsiteY72" fmla="*/ 6684910 h 6685267"/>
                <a:gd name="connsiteX73" fmla="*/ 3445005 w 5822102"/>
                <a:gd name="connsiteY73" fmla="*/ 6685142 h 6685267"/>
                <a:gd name="connsiteX74" fmla="*/ 3355872 w 5822102"/>
                <a:gd name="connsiteY74" fmla="*/ 6684100 h 6685267"/>
                <a:gd name="connsiteX75" fmla="*/ 3179203 w 5822102"/>
                <a:gd name="connsiteY75" fmla="*/ 6677150 h 6685267"/>
                <a:gd name="connsiteX76" fmla="*/ 3002410 w 5822102"/>
                <a:gd name="connsiteY76" fmla="*/ 6661169 h 6685267"/>
                <a:gd name="connsiteX77" fmla="*/ 2650296 w 5822102"/>
                <a:gd name="connsiteY77" fmla="*/ 6604191 h 6685267"/>
                <a:gd name="connsiteX78" fmla="*/ 2306028 w 5822102"/>
                <a:gd name="connsiteY78" fmla="*/ 6505869 h 6685267"/>
                <a:gd name="connsiteX79" fmla="*/ 1978803 w 5822102"/>
                <a:gd name="connsiteY79" fmla="*/ 6363307 h 6685267"/>
                <a:gd name="connsiteX80" fmla="*/ 1678428 w 5822102"/>
                <a:gd name="connsiteY80" fmla="*/ 6177779 h 6685267"/>
                <a:gd name="connsiteX81" fmla="*/ 1175880 w 5822102"/>
                <a:gd name="connsiteY81" fmla="*/ 5710373 h 6685267"/>
                <a:gd name="connsiteX82" fmla="*/ 971502 w 5822102"/>
                <a:gd name="connsiteY82" fmla="*/ 5445399 h 6685267"/>
                <a:gd name="connsiteX83" fmla="*/ 790909 w 5822102"/>
                <a:gd name="connsiteY83" fmla="*/ 5169078 h 6685267"/>
                <a:gd name="connsiteX84" fmla="*/ 706680 w 5822102"/>
                <a:gd name="connsiteY84" fmla="*/ 5031959 h 6685267"/>
                <a:gd name="connsiteX85" fmla="*/ 619143 w 5822102"/>
                <a:gd name="connsiteY85" fmla="*/ 4897157 h 6685267"/>
                <a:gd name="connsiteX86" fmla="*/ 436465 w 5822102"/>
                <a:gd name="connsiteY86" fmla="*/ 4628710 h 6685267"/>
                <a:gd name="connsiteX87" fmla="*/ 347088 w 5822102"/>
                <a:gd name="connsiteY87" fmla="*/ 4492171 h 6685267"/>
                <a:gd name="connsiteX88" fmla="*/ 262001 w 5822102"/>
                <a:gd name="connsiteY88" fmla="*/ 4352619 h 6685267"/>
                <a:gd name="connsiteX89" fmla="*/ 118679 w 5822102"/>
                <a:gd name="connsiteY89" fmla="*/ 4059853 h 6685267"/>
                <a:gd name="connsiteX90" fmla="*/ 28322 w 5822102"/>
                <a:gd name="connsiteY90" fmla="*/ 3749136 h 6685267"/>
                <a:gd name="connsiteX91" fmla="*/ 0 w 5822102"/>
                <a:gd name="connsiteY91" fmla="*/ 3428922 h 6685267"/>
                <a:gd name="connsiteX92" fmla="*/ 253052 w 5822102"/>
                <a:gd name="connsiteY92" fmla="*/ 2174356 h 6685267"/>
                <a:gd name="connsiteX93" fmla="*/ 389141 w 5822102"/>
                <a:gd name="connsiteY93" fmla="*/ 1877652 h 6685267"/>
                <a:gd name="connsiteX94" fmla="*/ 552079 w 5822102"/>
                <a:gd name="connsiteY94" fmla="*/ 1591834 h 6685267"/>
                <a:gd name="connsiteX95" fmla="*/ 954950 w 5822102"/>
                <a:gd name="connsiteY95" fmla="*/ 1061773 h 6685267"/>
                <a:gd name="connsiteX96" fmla="*/ 1192922 w 5822102"/>
                <a:gd name="connsiteY96" fmla="*/ 822626 h 6685267"/>
                <a:gd name="connsiteX97" fmla="*/ 1255939 w 5822102"/>
                <a:gd name="connsiteY97" fmla="*/ 765880 h 6685267"/>
                <a:gd name="connsiteX98" fmla="*/ 1320183 w 5822102"/>
                <a:gd name="connsiteY98" fmla="*/ 710291 h 6685267"/>
                <a:gd name="connsiteX99" fmla="*/ 1452961 w 5822102"/>
                <a:gd name="connsiteY99" fmla="*/ 603514 h 6685267"/>
                <a:gd name="connsiteX100" fmla="*/ 2033360 w 5822102"/>
                <a:gd name="connsiteY100" fmla="*/ 235818 h 6685267"/>
                <a:gd name="connsiteX101" fmla="*/ 2512513 w 5822102"/>
                <a:gd name="connsiteY101" fmla="*/ 30012 h 66852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</a:cxnLst>
              <a:rect l="l" t="t" r="r" b="b"/>
              <a:pathLst>
                <a:path w="5822102" h="6685267">
                  <a:moveTo>
                    <a:pt x="2605444" y="0"/>
                  </a:moveTo>
                  <a:lnTo>
                    <a:pt x="4757391" y="0"/>
                  </a:lnTo>
                  <a:lnTo>
                    <a:pt x="4913680" y="56274"/>
                  </a:lnTo>
                  <a:cubicBezTo>
                    <a:pt x="5074659" y="119278"/>
                    <a:pt x="5229483" y="195083"/>
                    <a:pt x="5376238" y="282027"/>
                  </a:cubicBezTo>
                  <a:cubicBezTo>
                    <a:pt x="5474014" y="340105"/>
                    <a:pt x="5568080" y="403280"/>
                    <a:pt x="5658024" y="471014"/>
                  </a:cubicBezTo>
                  <a:lnTo>
                    <a:pt x="5822102" y="609109"/>
                  </a:lnTo>
                  <a:lnTo>
                    <a:pt x="5822102" y="760697"/>
                  </a:lnTo>
                  <a:lnTo>
                    <a:pt x="5707785" y="666601"/>
                  </a:lnTo>
                  <a:cubicBezTo>
                    <a:pt x="5665273" y="633682"/>
                    <a:pt x="5621749" y="602008"/>
                    <a:pt x="5577306" y="571666"/>
                  </a:cubicBezTo>
                  <a:cubicBezTo>
                    <a:pt x="5487929" y="511562"/>
                    <a:pt x="5395118" y="456089"/>
                    <a:pt x="5298630" y="407449"/>
                  </a:cubicBezTo>
                  <a:cubicBezTo>
                    <a:pt x="5106266" y="309010"/>
                    <a:pt x="4901153" y="235355"/>
                    <a:pt x="4690768" y="184979"/>
                  </a:cubicBezTo>
                  <a:cubicBezTo>
                    <a:pt x="4480382" y="134486"/>
                    <a:pt x="4264724" y="106807"/>
                    <a:pt x="4048577" y="99280"/>
                  </a:cubicBezTo>
                  <a:cubicBezTo>
                    <a:pt x="3832182" y="90709"/>
                    <a:pt x="3617997" y="102290"/>
                    <a:pt x="3405404" y="131937"/>
                  </a:cubicBezTo>
                  <a:cubicBezTo>
                    <a:pt x="3299353" y="147340"/>
                    <a:pt x="3193915" y="166449"/>
                    <a:pt x="3089702" y="190190"/>
                  </a:cubicBezTo>
                  <a:cubicBezTo>
                    <a:pt x="2985491" y="214278"/>
                    <a:pt x="2882137" y="241725"/>
                    <a:pt x="2780132" y="273457"/>
                  </a:cubicBezTo>
                  <a:cubicBezTo>
                    <a:pt x="2678126" y="305073"/>
                    <a:pt x="2577348" y="340510"/>
                    <a:pt x="2478040" y="379654"/>
                  </a:cubicBezTo>
                  <a:cubicBezTo>
                    <a:pt x="2378854" y="418914"/>
                    <a:pt x="2281017" y="461763"/>
                    <a:pt x="2184897" y="507972"/>
                  </a:cubicBezTo>
                  <a:cubicBezTo>
                    <a:pt x="1992657" y="600271"/>
                    <a:pt x="1806791" y="705542"/>
                    <a:pt x="1629141" y="823205"/>
                  </a:cubicBezTo>
                  <a:cubicBezTo>
                    <a:pt x="1584882" y="852736"/>
                    <a:pt x="1540745" y="882731"/>
                    <a:pt x="1497711" y="914000"/>
                  </a:cubicBezTo>
                  <a:cubicBezTo>
                    <a:pt x="1475888" y="929286"/>
                    <a:pt x="1454555" y="945153"/>
                    <a:pt x="1433099" y="960903"/>
                  </a:cubicBezTo>
                  <a:cubicBezTo>
                    <a:pt x="1411521" y="976537"/>
                    <a:pt x="1390311" y="992634"/>
                    <a:pt x="1369346" y="1008963"/>
                  </a:cubicBezTo>
                  <a:cubicBezTo>
                    <a:pt x="1285119" y="1074165"/>
                    <a:pt x="1202730" y="1141797"/>
                    <a:pt x="1123406" y="1212905"/>
                  </a:cubicBezTo>
                  <a:cubicBezTo>
                    <a:pt x="964391" y="1354656"/>
                    <a:pt x="816900" y="1509261"/>
                    <a:pt x="684367" y="1675564"/>
                  </a:cubicBezTo>
                  <a:cubicBezTo>
                    <a:pt x="618161" y="1758716"/>
                    <a:pt x="555512" y="1844763"/>
                    <a:pt x="497153" y="1933588"/>
                  </a:cubicBezTo>
                  <a:cubicBezTo>
                    <a:pt x="439775" y="2022877"/>
                    <a:pt x="385584" y="2114367"/>
                    <a:pt x="337770" y="2208983"/>
                  </a:cubicBezTo>
                  <a:cubicBezTo>
                    <a:pt x="325388" y="2232493"/>
                    <a:pt x="313862" y="2256349"/>
                    <a:pt x="302461" y="2280207"/>
                  </a:cubicBezTo>
                  <a:lnTo>
                    <a:pt x="285296" y="2316107"/>
                  </a:lnTo>
                  <a:lnTo>
                    <a:pt x="268991" y="2352355"/>
                  </a:lnTo>
                  <a:cubicBezTo>
                    <a:pt x="258324" y="2376560"/>
                    <a:pt x="247535" y="2400764"/>
                    <a:pt x="237849" y="2425432"/>
                  </a:cubicBezTo>
                  <a:cubicBezTo>
                    <a:pt x="228163" y="2450099"/>
                    <a:pt x="217498" y="2474419"/>
                    <a:pt x="208670" y="2499319"/>
                  </a:cubicBezTo>
                  <a:cubicBezTo>
                    <a:pt x="170909" y="2598219"/>
                    <a:pt x="138908" y="2699206"/>
                    <a:pt x="113775" y="2801929"/>
                  </a:cubicBezTo>
                  <a:cubicBezTo>
                    <a:pt x="62773" y="3006911"/>
                    <a:pt x="36659" y="3217917"/>
                    <a:pt x="36781" y="3428922"/>
                  </a:cubicBezTo>
                  <a:cubicBezTo>
                    <a:pt x="37394" y="3534078"/>
                    <a:pt x="47816" y="3639001"/>
                    <a:pt x="69148" y="3741955"/>
                  </a:cubicBezTo>
                  <a:cubicBezTo>
                    <a:pt x="91585" y="3844679"/>
                    <a:pt x="124074" y="3945202"/>
                    <a:pt x="167966" y="4041323"/>
                  </a:cubicBezTo>
                  <a:cubicBezTo>
                    <a:pt x="178387" y="4065528"/>
                    <a:pt x="190525" y="4089153"/>
                    <a:pt x="202049" y="4112894"/>
                  </a:cubicBezTo>
                  <a:cubicBezTo>
                    <a:pt x="214555" y="4136288"/>
                    <a:pt x="226447" y="4159912"/>
                    <a:pt x="239933" y="4182843"/>
                  </a:cubicBezTo>
                  <a:cubicBezTo>
                    <a:pt x="265680" y="4229167"/>
                    <a:pt x="294368" y="4274101"/>
                    <a:pt x="323916" y="4318456"/>
                  </a:cubicBezTo>
                  <a:cubicBezTo>
                    <a:pt x="353341" y="4362927"/>
                    <a:pt x="384849" y="4406240"/>
                    <a:pt x="416604" y="4449436"/>
                  </a:cubicBezTo>
                  <a:cubicBezTo>
                    <a:pt x="448847" y="4492286"/>
                    <a:pt x="482319" y="4534557"/>
                    <a:pt x="515911" y="4576711"/>
                  </a:cubicBezTo>
                  <a:cubicBezTo>
                    <a:pt x="583219" y="4661137"/>
                    <a:pt x="653594" y="4743825"/>
                    <a:pt x="722619" y="4828482"/>
                  </a:cubicBezTo>
                  <a:cubicBezTo>
                    <a:pt x="757315" y="4870637"/>
                    <a:pt x="791889" y="4913138"/>
                    <a:pt x="825972" y="4956104"/>
                  </a:cubicBezTo>
                  <a:cubicBezTo>
                    <a:pt x="859934" y="4998722"/>
                    <a:pt x="893649" y="5044004"/>
                    <a:pt x="926506" y="5085347"/>
                  </a:cubicBezTo>
                  <a:cubicBezTo>
                    <a:pt x="959119" y="5127734"/>
                    <a:pt x="993324" y="5168847"/>
                    <a:pt x="1027040" y="5210191"/>
                  </a:cubicBezTo>
                  <a:cubicBezTo>
                    <a:pt x="1061737" y="5250840"/>
                    <a:pt x="1096188" y="5291488"/>
                    <a:pt x="1132110" y="5330748"/>
                  </a:cubicBezTo>
                  <a:cubicBezTo>
                    <a:pt x="1203465" y="5409731"/>
                    <a:pt x="1277639" y="5485818"/>
                    <a:pt x="1354880" y="5558083"/>
                  </a:cubicBezTo>
                  <a:cubicBezTo>
                    <a:pt x="1509603" y="5702266"/>
                    <a:pt x="1676588" y="5830930"/>
                    <a:pt x="1855220" y="5937591"/>
                  </a:cubicBezTo>
                  <a:cubicBezTo>
                    <a:pt x="1944720" y="5990632"/>
                    <a:pt x="2036549" y="6039272"/>
                    <a:pt x="2131810" y="6080268"/>
                  </a:cubicBezTo>
                  <a:cubicBezTo>
                    <a:pt x="2226460" y="6122423"/>
                    <a:pt x="2324173" y="6157977"/>
                    <a:pt x="2423726" y="6188087"/>
                  </a:cubicBezTo>
                  <a:cubicBezTo>
                    <a:pt x="2523280" y="6218313"/>
                    <a:pt x="2624794" y="6242749"/>
                    <a:pt x="2727780" y="6262552"/>
                  </a:cubicBezTo>
                  <a:cubicBezTo>
                    <a:pt x="2830890" y="6282008"/>
                    <a:pt x="2935714" y="6295326"/>
                    <a:pt x="3041276" y="6304245"/>
                  </a:cubicBezTo>
                  <a:cubicBezTo>
                    <a:pt x="3146836" y="6313277"/>
                    <a:pt x="3253499" y="6317215"/>
                    <a:pt x="3360532" y="6317331"/>
                  </a:cubicBezTo>
                  <a:cubicBezTo>
                    <a:pt x="3387259" y="6317331"/>
                    <a:pt x="3414354" y="6317794"/>
                    <a:pt x="3439855" y="6316751"/>
                  </a:cubicBezTo>
                  <a:lnTo>
                    <a:pt x="3478721" y="6315826"/>
                  </a:lnTo>
                  <a:lnTo>
                    <a:pt x="3517463" y="6313971"/>
                  </a:lnTo>
                  <a:cubicBezTo>
                    <a:pt x="3569078" y="6311772"/>
                    <a:pt x="3620449" y="6306907"/>
                    <a:pt x="3671452" y="6301233"/>
                  </a:cubicBezTo>
                  <a:cubicBezTo>
                    <a:pt x="3875707" y="6277608"/>
                    <a:pt x="4074445" y="6225841"/>
                    <a:pt x="4265460" y="6149638"/>
                  </a:cubicBezTo>
                  <a:cubicBezTo>
                    <a:pt x="4361212" y="6111884"/>
                    <a:pt x="4454636" y="6067065"/>
                    <a:pt x="4546587" y="6018079"/>
                  </a:cubicBezTo>
                  <a:cubicBezTo>
                    <a:pt x="4638662" y="5969322"/>
                    <a:pt x="4729020" y="5915240"/>
                    <a:pt x="4818030" y="5858029"/>
                  </a:cubicBezTo>
                  <a:cubicBezTo>
                    <a:pt x="4907038" y="5800703"/>
                    <a:pt x="4994577" y="5739672"/>
                    <a:pt x="5081870" y="5676903"/>
                  </a:cubicBezTo>
                  <a:cubicBezTo>
                    <a:pt x="5125392" y="5645519"/>
                    <a:pt x="5168794" y="5613324"/>
                    <a:pt x="5212073" y="5581013"/>
                  </a:cubicBezTo>
                  <a:lnTo>
                    <a:pt x="5343625" y="5481533"/>
                  </a:lnTo>
                  <a:cubicBezTo>
                    <a:pt x="5432696" y="5414768"/>
                    <a:pt x="5521951" y="5349452"/>
                    <a:pt x="5610378" y="5284425"/>
                  </a:cubicBezTo>
                  <a:lnTo>
                    <a:pt x="5822102" y="5126414"/>
                  </a:lnTo>
                  <a:lnTo>
                    <a:pt x="5822102" y="5556641"/>
                  </a:lnTo>
                  <a:lnTo>
                    <a:pt x="5576325" y="5749979"/>
                  </a:lnTo>
                  <a:lnTo>
                    <a:pt x="5447715" y="5852818"/>
                  </a:lnTo>
                  <a:cubicBezTo>
                    <a:pt x="5403945" y="5887445"/>
                    <a:pt x="5359932" y="5922073"/>
                    <a:pt x="5315059" y="5956236"/>
                  </a:cubicBezTo>
                  <a:cubicBezTo>
                    <a:pt x="5225682" y="6024680"/>
                    <a:pt x="5133976" y="6091734"/>
                    <a:pt x="5038468" y="6155776"/>
                  </a:cubicBezTo>
                  <a:cubicBezTo>
                    <a:pt x="4943084" y="6219703"/>
                    <a:pt x="4845002" y="6281777"/>
                    <a:pt x="4741892" y="6338292"/>
                  </a:cubicBezTo>
                  <a:cubicBezTo>
                    <a:pt x="4638784" y="6394692"/>
                    <a:pt x="4532120" y="6447038"/>
                    <a:pt x="4420920" y="6492203"/>
                  </a:cubicBezTo>
                  <a:cubicBezTo>
                    <a:pt x="4199255" y="6583693"/>
                    <a:pt x="3959813" y="6644840"/>
                    <a:pt x="3717672" y="6670434"/>
                  </a:cubicBezTo>
                  <a:cubicBezTo>
                    <a:pt x="3657106" y="6676456"/>
                    <a:pt x="3596419" y="6681321"/>
                    <a:pt x="3535853" y="6683289"/>
                  </a:cubicBezTo>
                  <a:lnTo>
                    <a:pt x="3490367" y="6684910"/>
                  </a:lnTo>
                  <a:lnTo>
                    <a:pt x="3445005" y="6685142"/>
                  </a:lnTo>
                  <a:cubicBezTo>
                    <a:pt x="3414354" y="6685605"/>
                    <a:pt x="3385297" y="6684679"/>
                    <a:pt x="3355872" y="6684100"/>
                  </a:cubicBezTo>
                  <a:cubicBezTo>
                    <a:pt x="3297146" y="6683405"/>
                    <a:pt x="3238052" y="6680047"/>
                    <a:pt x="3179203" y="6677150"/>
                  </a:cubicBezTo>
                  <a:cubicBezTo>
                    <a:pt x="3120232" y="6672519"/>
                    <a:pt x="3061259" y="6668233"/>
                    <a:pt x="3002410" y="6661169"/>
                  </a:cubicBezTo>
                  <a:cubicBezTo>
                    <a:pt x="2884589" y="6647851"/>
                    <a:pt x="2766891" y="6629669"/>
                    <a:pt x="2650296" y="6604191"/>
                  </a:cubicBezTo>
                  <a:cubicBezTo>
                    <a:pt x="2533702" y="6578713"/>
                    <a:pt x="2418456" y="6545938"/>
                    <a:pt x="2306028" y="6505869"/>
                  </a:cubicBezTo>
                  <a:cubicBezTo>
                    <a:pt x="2193602" y="6465683"/>
                    <a:pt x="2084118" y="6417738"/>
                    <a:pt x="1978803" y="6363307"/>
                  </a:cubicBezTo>
                  <a:cubicBezTo>
                    <a:pt x="1873855" y="6308066"/>
                    <a:pt x="1773077" y="6246340"/>
                    <a:pt x="1678428" y="6177779"/>
                  </a:cubicBezTo>
                  <a:cubicBezTo>
                    <a:pt x="1488393" y="6041356"/>
                    <a:pt x="1321900" y="5881423"/>
                    <a:pt x="1175880" y="5710373"/>
                  </a:cubicBezTo>
                  <a:cubicBezTo>
                    <a:pt x="1103177" y="5624441"/>
                    <a:pt x="1035501" y="5535732"/>
                    <a:pt x="971502" y="5445399"/>
                  </a:cubicBezTo>
                  <a:cubicBezTo>
                    <a:pt x="907380" y="5355069"/>
                    <a:pt x="847550" y="5262768"/>
                    <a:pt x="790909" y="5169078"/>
                  </a:cubicBezTo>
                  <a:cubicBezTo>
                    <a:pt x="761974" y="5121712"/>
                    <a:pt x="735492" y="5077357"/>
                    <a:pt x="706680" y="5031959"/>
                  </a:cubicBezTo>
                  <a:cubicBezTo>
                    <a:pt x="678114" y="4986910"/>
                    <a:pt x="649058" y="4941860"/>
                    <a:pt x="619143" y="4897157"/>
                  </a:cubicBezTo>
                  <a:lnTo>
                    <a:pt x="436465" y="4628710"/>
                  </a:lnTo>
                  <a:cubicBezTo>
                    <a:pt x="406182" y="4583544"/>
                    <a:pt x="376267" y="4538147"/>
                    <a:pt x="347088" y="4492171"/>
                  </a:cubicBezTo>
                  <a:cubicBezTo>
                    <a:pt x="317908" y="4446194"/>
                    <a:pt x="288974" y="4400102"/>
                    <a:pt x="262001" y="4352619"/>
                  </a:cubicBezTo>
                  <a:cubicBezTo>
                    <a:pt x="207934" y="4258119"/>
                    <a:pt x="158280" y="4160840"/>
                    <a:pt x="118679" y="4059853"/>
                  </a:cubicBezTo>
                  <a:cubicBezTo>
                    <a:pt x="78343" y="3959214"/>
                    <a:pt x="48429" y="3854870"/>
                    <a:pt x="28322" y="3749136"/>
                  </a:cubicBezTo>
                  <a:cubicBezTo>
                    <a:pt x="9073" y="3643402"/>
                    <a:pt x="0" y="3536046"/>
                    <a:pt x="0" y="3428922"/>
                  </a:cubicBezTo>
                  <a:cubicBezTo>
                    <a:pt x="1594" y="3001816"/>
                    <a:pt x="89010" y="2575868"/>
                    <a:pt x="253052" y="2174356"/>
                  </a:cubicBezTo>
                  <a:cubicBezTo>
                    <a:pt x="294246" y="2074066"/>
                    <a:pt x="338873" y="1974700"/>
                    <a:pt x="389141" y="1877652"/>
                  </a:cubicBezTo>
                  <a:cubicBezTo>
                    <a:pt x="438672" y="1780256"/>
                    <a:pt x="493230" y="1684945"/>
                    <a:pt x="552079" y="1591834"/>
                  </a:cubicBezTo>
                  <a:cubicBezTo>
                    <a:pt x="669900" y="1405728"/>
                    <a:pt x="804394" y="1227729"/>
                    <a:pt x="954950" y="1061773"/>
                  </a:cubicBezTo>
                  <a:cubicBezTo>
                    <a:pt x="1030597" y="979085"/>
                    <a:pt x="1109552" y="898829"/>
                    <a:pt x="1192922" y="822626"/>
                  </a:cubicBezTo>
                  <a:cubicBezTo>
                    <a:pt x="1213642" y="803402"/>
                    <a:pt x="1234483" y="784409"/>
                    <a:pt x="1255939" y="765880"/>
                  </a:cubicBezTo>
                  <a:cubicBezTo>
                    <a:pt x="1277273" y="747234"/>
                    <a:pt x="1298237" y="728241"/>
                    <a:pt x="1320183" y="710291"/>
                  </a:cubicBezTo>
                  <a:cubicBezTo>
                    <a:pt x="1363585" y="673811"/>
                    <a:pt x="1408088" y="638489"/>
                    <a:pt x="1452961" y="603514"/>
                  </a:cubicBezTo>
                  <a:cubicBezTo>
                    <a:pt x="1633310" y="464543"/>
                    <a:pt x="1828125" y="341437"/>
                    <a:pt x="2033360" y="235818"/>
                  </a:cubicBezTo>
                  <a:cubicBezTo>
                    <a:pt x="2187242" y="156561"/>
                    <a:pt x="2347554" y="87597"/>
                    <a:pt x="2512513" y="30012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6450429D-0627-95BA-EC82-E756E03534E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404998" y="98659"/>
              <a:ext cx="5774333" cy="6315453"/>
            </a:xfrm>
            <a:custGeom>
              <a:avLst/>
              <a:gdLst>
                <a:gd name="connsiteX0" fmla="*/ 3707237 w 5774333"/>
                <a:gd name="connsiteY0" fmla="*/ 1489 h 6315453"/>
                <a:gd name="connsiteX1" fmla="*/ 4037665 w 5774333"/>
                <a:gd name="connsiteY1" fmla="*/ 6121 h 6315453"/>
                <a:gd name="connsiteX2" fmla="*/ 4692239 w 5774333"/>
                <a:gd name="connsiteY2" fmla="*/ 102128 h 6315453"/>
                <a:gd name="connsiteX3" fmla="*/ 5315059 w 5774333"/>
                <a:gd name="connsiteY3" fmla="*/ 324945 h 6315453"/>
                <a:gd name="connsiteX4" fmla="*/ 5738325 w 5774333"/>
                <a:gd name="connsiteY4" fmla="*/ 578286 h 6315453"/>
                <a:gd name="connsiteX5" fmla="*/ 5774333 w 5774333"/>
                <a:gd name="connsiteY5" fmla="*/ 606551 h 6315453"/>
                <a:gd name="connsiteX6" fmla="*/ 5774333 w 5774333"/>
                <a:gd name="connsiteY6" fmla="*/ 975490 h 6315453"/>
                <a:gd name="connsiteX7" fmla="*/ 5676001 w 5774333"/>
                <a:gd name="connsiteY7" fmla="*/ 889749 h 6315453"/>
                <a:gd name="connsiteX8" fmla="*/ 5177132 w 5774333"/>
                <a:gd name="connsiteY8" fmla="*/ 581926 h 6315453"/>
                <a:gd name="connsiteX9" fmla="*/ 4615735 w 5774333"/>
                <a:gd name="connsiteY9" fmla="*/ 388640 h 6315453"/>
                <a:gd name="connsiteX10" fmla="*/ 4020010 w 5774333"/>
                <a:gd name="connsiteY10" fmla="*/ 308500 h 6315453"/>
                <a:gd name="connsiteX11" fmla="*/ 3416315 w 5774333"/>
                <a:gd name="connsiteY11" fmla="*/ 328882 h 6315453"/>
                <a:gd name="connsiteX12" fmla="*/ 2823779 w 5774333"/>
                <a:gd name="connsiteY12" fmla="*/ 446545 h 6315453"/>
                <a:gd name="connsiteX13" fmla="*/ 2256987 w 5774333"/>
                <a:gd name="connsiteY13" fmla="*/ 651296 h 6315453"/>
                <a:gd name="connsiteX14" fmla="*/ 1244169 w 5774333"/>
                <a:gd name="connsiteY14" fmla="*/ 1280374 h 6315453"/>
                <a:gd name="connsiteX15" fmla="*/ 830141 w 5774333"/>
                <a:gd name="connsiteY15" fmla="*/ 1700184 h 6315453"/>
                <a:gd name="connsiteX16" fmla="*/ 502792 w 5774333"/>
                <a:gd name="connsiteY16" fmla="*/ 2182300 h 6315453"/>
                <a:gd name="connsiteX17" fmla="*/ 280637 w 5774333"/>
                <a:gd name="connsiteY17" fmla="*/ 2715256 h 6315453"/>
                <a:gd name="connsiteX18" fmla="*/ 199843 w 5774333"/>
                <a:gd name="connsiteY18" fmla="*/ 3283418 h 6315453"/>
                <a:gd name="connsiteX19" fmla="*/ 233926 w 5774333"/>
                <a:gd name="connsiteY19" fmla="*/ 3561593 h 6315453"/>
                <a:gd name="connsiteX20" fmla="*/ 334582 w 5774333"/>
                <a:gd name="connsiteY20" fmla="*/ 3821816 h 6315453"/>
                <a:gd name="connsiteX21" fmla="*/ 404834 w 5774333"/>
                <a:gd name="connsiteY21" fmla="*/ 3944343 h 6315453"/>
                <a:gd name="connsiteX22" fmla="*/ 485506 w 5774333"/>
                <a:gd name="connsiteY22" fmla="*/ 4062932 h 6315453"/>
                <a:gd name="connsiteX23" fmla="*/ 671861 w 5774333"/>
                <a:gd name="connsiteY23" fmla="*/ 4292120 h 6315453"/>
                <a:gd name="connsiteX24" fmla="*/ 873542 w 5774333"/>
                <a:gd name="connsiteY24" fmla="*/ 4523044 h 6315453"/>
                <a:gd name="connsiteX25" fmla="*/ 973831 w 5774333"/>
                <a:gd name="connsiteY25" fmla="*/ 4643601 h 6315453"/>
                <a:gd name="connsiteX26" fmla="*/ 1022014 w 5774333"/>
                <a:gd name="connsiteY26" fmla="*/ 4702780 h 6315453"/>
                <a:gd name="connsiteX27" fmla="*/ 1069215 w 5774333"/>
                <a:gd name="connsiteY27" fmla="*/ 4759411 h 6315453"/>
                <a:gd name="connsiteX28" fmla="*/ 1474784 w 5774333"/>
                <a:gd name="connsiteY28" fmla="*/ 5177948 h 6315453"/>
                <a:gd name="connsiteX29" fmla="*/ 1690442 w 5774333"/>
                <a:gd name="connsiteY29" fmla="*/ 5366255 h 6315453"/>
                <a:gd name="connsiteX30" fmla="*/ 1916276 w 5774333"/>
                <a:gd name="connsiteY30" fmla="*/ 5539852 h 6315453"/>
                <a:gd name="connsiteX31" fmla="*/ 2420784 w 5774333"/>
                <a:gd name="connsiteY31" fmla="*/ 5814437 h 6315453"/>
                <a:gd name="connsiteX32" fmla="*/ 2703015 w 5774333"/>
                <a:gd name="connsiteY32" fmla="*/ 5892029 h 6315453"/>
                <a:gd name="connsiteX33" fmla="*/ 2775350 w 5774333"/>
                <a:gd name="connsiteY33" fmla="*/ 5905695 h 6315453"/>
                <a:gd name="connsiteX34" fmla="*/ 2848299 w 5774333"/>
                <a:gd name="connsiteY34" fmla="*/ 5917161 h 6315453"/>
                <a:gd name="connsiteX35" fmla="*/ 2995544 w 5774333"/>
                <a:gd name="connsiteY35" fmla="*/ 5933605 h 6315453"/>
                <a:gd name="connsiteX36" fmla="*/ 3069596 w 5774333"/>
                <a:gd name="connsiteY36" fmla="*/ 5938933 h 6315453"/>
                <a:gd name="connsiteX37" fmla="*/ 3143894 w 5774333"/>
                <a:gd name="connsiteY37" fmla="*/ 5942639 h 6315453"/>
                <a:gd name="connsiteX38" fmla="*/ 3218436 w 5774333"/>
                <a:gd name="connsiteY38" fmla="*/ 5944260 h 6315453"/>
                <a:gd name="connsiteX39" fmla="*/ 3293101 w 5774333"/>
                <a:gd name="connsiteY39" fmla="*/ 5943913 h 6315453"/>
                <a:gd name="connsiteX40" fmla="*/ 3330494 w 5774333"/>
                <a:gd name="connsiteY40" fmla="*/ 5943565 h 6315453"/>
                <a:gd name="connsiteX41" fmla="*/ 3366540 w 5774333"/>
                <a:gd name="connsiteY41" fmla="*/ 5942059 h 6315453"/>
                <a:gd name="connsiteX42" fmla="*/ 3402462 w 5774333"/>
                <a:gd name="connsiteY42" fmla="*/ 5940323 h 6315453"/>
                <a:gd name="connsiteX43" fmla="*/ 3438262 w 5774333"/>
                <a:gd name="connsiteY43" fmla="*/ 5937543 h 6315453"/>
                <a:gd name="connsiteX44" fmla="*/ 3580236 w 5774333"/>
                <a:gd name="connsiteY44" fmla="*/ 5920982 h 6315453"/>
                <a:gd name="connsiteX45" fmla="*/ 4121034 w 5774333"/>
                <a:gd name="connsiteY45" fmla="*/ 5753290 h 6315453"/>
                <a:gd name="connsiteX46" fmla="*/ 4620639 w 5774333"/>
                <a:gd name="connsiteY46" fmla="*/ 5459364 h 6315453"/>
                <a:gd name="connsiteX47" fmla="*/ 4741771 w 5774333"/>
                <a:gd name="connsiteY47" fmla="*/ 5372971 h 6315453"/>
                <a:gd name="connsiteX48" fmla="*/ 4862901 w 5774333"/>
                <a:gd name="connsiteY48" fmla="*/ 5283682 h 6315453"/>
                <a:gd name="connsiteX49" fmla="*/ 5108229 w 5774333"/>
                <a:gd name="connsiteY49" fmla="*/ 5098386 h 6315453"/>
                <a:gd name="connsiteX50" fmla="*/ 5612493 w 5774333"/>
                <a:gd name="connsiteY50" fmla="*/ 4739724 h 6315453"/>
                <a:gd name="connsiteX51" fmla="*/ 5774333 w 5774333"/>
                <a:gd name="connsiteY51" fmla="*/ 4623488 h 6315453"/>
                <a:gd name="connsiteX52" fmla="*/ 5774333 w 5774333"/>
                <a:gd name="connsiteY52" fmla="*/ 5232926 h 6315453"/>
                <a:gd name="connsiteX53" fmla="*/ 5676492 w 5774333"/>
                <a:gd name="connsiteY53" fmla="*/ 5306859 h 6315453"/>
                <a:gd name="connsiteX54" fmla="*/ 5426260 w 5774333"/>
                <a:gd name="connsiteY54" fmla="*/ 5486233 h 6315453"/>
                <a:gd name="connsiteX55" fmla="*/ 5300225 w 5774333"/>
                <a:gd name="connsiteY55" fmla="*/ 5576217 h 6315453"/>
                <a:gd name="connsiteX56" fmla="*/ 5170757 w 5774333"/>
                <a:gd name="connsiteY56" fmla="*/ 5666780 h 6315453"/>
                <a:gd name="connsiteX57" fmla="*/ 5038100 w 5774333"/>
                <a:gd name="connsiteY57" fmla="*/ 5756185 h 6315453"/>
                <a:gd name="connsiteX58" fmla="*/ 4901276 w 5774333"/>
                <a:gd name="connsiteY58" fmla="*/ 5843043 h 6315453"/>
                <a:gd name="connsiteX59" fmla="*/ 4614019 w 5774333"/>
                <a:gd name="connsiteY59" fmla="*/ 6006103 h 6315453"/>
                <a:gd name="connsiteX60" fmla="*/ 4305061 w 5774333"/>
                <a:gd name="connsiteY60" fmla="*/ 6144726 h 6315453"/>
                <a:gd name="connsiteX61" fmla="*/ 3632710 w 5774333"/>
                <a:gd name="connsiteY61" fmla="*/ 6304196 h 6315453"/>
                <a:gd name="connsiteX62" fmla="*/ 3459594 w 5774333"/>
                <a:gd name="connsiteY62" fmla="*/ 6314504 h 6315453"/>
                <a:gd name="connsiteX63" fmla="*/ 3416315 w 5774333"/>
                <a:gd name="connsiteY63" fmla="*/ 6315429 h 6315453"/>
                <a:gd name="connsiteX64" fmla="*/ 3373159 w 5774333"/>
                <a:gd name="connsiteY64" fmla="*/ 6315198 h 6315453"/>
                <a:gd name="connsiteX65" fmla="*/ 3330127 w 5774333"/>
                <a:gd name="connsiteY65" fmla="*/ 6314735 h 6315453"/>
                <a:gd name="connsiteX66" fmla="*/ 3288320 w 5774333"/>
                <a:gd name="connsiteY66" fmla="*/ 6313230 h 6315453"/>
                <a:gd name="connsiteX67" fmla="*/ 2954350 w 5774333"/>
                <a:gd name="connsiteY67" fmla="*/ 6288098 h 6315453"/>
                <a:gd name="connsiteX68" fmla="*/ 2622466 w 5774333"/>
                <a:gd name="connsiteY68" fmla="*/ 6232742 h 6315453"/>
                <a:gd name="connsiteX69" fmla="*/ 2296466 w 5774333"/>
                <a:gd name="connsiteY69" fmla="*/ 6146001 h 6315453"/>
                <a:gd name="connsiteX70" fmla="*/ 1672419 w 5774333"/>
                <a:gd name="connsiteY70" fmla="*/ 5885197 h 6315453"/>
                <a:gd name="connsiteX71" fmla="*/ 1146578 w 5774333"/>
                <a:gd name="connsiteY71" fmla="*/ 5479168 h 6315453"/>
                <a:gd name="connsiteX72" fmla="*/ 933372 w 5774333"/>
                <a:gd name="connsiteY72" fmla="*/ 5234810 h 6315453"/>
                <a:gd name="connsiteX73" fmla="*/ 747140 w 5774333"/>
                <a:gd name="connsiteY73" fmla="*/ 4976091 h 6315453"/>
                <a:gd name="connsiteX74" fmla="*/ 703616 w 5774333"/>
                <a:gd name="connsiteY74" fmla="*/ 4910196 h 6315453"/>
                <a:gd name="connsiteX75" fmla="*/ 662053 w 5774333"/>
                <a:gd name="connsiteY75" fmla="*/ 4846269 h 6315453"/>
                <a:gd name="connsiteX76" fmla="*/ 580033 w 5774333"/>
                <a:gd name="connsiteY76" fmla="*/ 4722352 h 6315453"/>
                <a:gd name="connsiteX77" fmla="*/ 410105 w 5774333"/>
                <a:gd name="connsiteY77" fmla="*/ 4469193 h 6315453"/>
                <a:gd name="connsiteX78" fmla="*/ 244224 w 5774333"/>
                <a:gd name="connsiteY78" fmla="*/ 4201556 h 6315453"/>
                <a:gd name="connsiteX79" fmla="*/ 169437 w 5774333"/>
                <a:gd name="connsiteY79" fmla="*/ 4059690 h 6315453"/>
                <a:gd name="connsiteX80" fmla="*/ 105929 w 5774333"/>
                <a:gd name="connsiteY80" fmla="*/ 3911221 h 6315453"/>
                <a:gd name="connsiteX81" fmla="*/ 57256 w 5774333"/>
                <a:gd name="connsiteY81" fmla="*/ 3757195 h 6315453"/>
                <a:gd name="connsiteX82" fmla="*/ 39111 w 5774333"/>
                <a:gd name="connsiteY82" fmla="*/ 3678677 h 6315453"/>
                <a:gd name="connsiteX83" fmla="*/ 31142 w 5774333"/>
                <a:gd name="connsiteY83" fmla="*/ 3639300 h 6315453"/>
                <a:gd name="connsiteX84" fmla="*/ 24521 w 5774333"/>
                <a:gd name="connsiteY84" fmla="*/ 3599809 h 6315453"/>
                <a:gd name="connsiteX85" fmla="*/ 0 w 5774333"/>
                <a:gd name="connsiteY85" fmla="*/ 3283418 h 6315453"/>
                <a:gd name="connsiteX86" fmla="*/ 68045 w 5774333"/>
                <a:gd name="connsiteY86" fmla="*/ 2666963 h 6315453"/>
                <a:gd name="connsiteX87" fmla="*/ 272546 w 5774333"/>
                <a:gd name="connsiteY87" fmla="*/ 2076334 h 6315453"/>
                <a:gd name="connsiteX88" fmla="*/ 1039300 w 5774333"/>
                <a:gd name="connsiteY88" fmla="*/ 1073307 h 6315453"/>
                <a:gd name="connsiteX89" fmla="*/ 1547733 w 5774333"/>
                <a:gd name="connsiteY89" fmla="*/ 680365 h 6315453"/>
                <a:gd name="connsiteX90" fmla="*/ 2115995 w 5774333"/>
                <a:gd name="connsiteY90" fmla="*/ 368373 h 6315453"/>
                <a:gd name="connsiteX91" fmla="*/ 3377451 w 5774333"/>
                <a:gd name="connsiteY91" fmla="*/ 24304 h 6315453"/>
                <a:gd name="connsiteX92" fmla="*/ 3707237 w 5774333"/>
                <a:gd name="connsiteY92" fmla="*/ 1489 h 63154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</a:cxnLst>
              <a:rect l="l" t="t" r="r" b="b"/>
              <a:pathLst>
                <a:path w="5774333" h="6315453">
                  <a:moveTo>
                    <a:pt x="3707237" y="1489"/>
                  </a:moveTo>
                  <a:cubicBezTo>
                    <a:pt x="3817502" y="-1522"/>
                    <a:pt x="3927875" y="41"/>
                    <a:pt x="4037665" y="6121"/>
                  </a:cubicBezTo>
                  <a:cubicBezTo>
                    <a:pt x="4257614" y="18745"/>
                    <a:pt x="4477439" y="49665"/>
                    <a:pt x="4692239" y="102128"/>
                  </a:cubicBezTo>
                  <a:cubicBezTo>
                    <a:pt x="4907039" y="154474"/>
                    <a:pt x="5116811" y="228592"/>
                    <a:pt x="5315059" y="324945"/>
                  </a:cubicBezTo>
                  <a:cubicBezTo>
                    <a:pt x="5463562" y="397211"/>
                    <a:pt x="5606133" y="481527"/>
                    <a:pt x="5738325" y="578286"/>
                  </a:cubicBezTo>
                  <a:lnTo>
                    <a:pt x="5774333" y="606551"/>
                  </a:lnTo>
                  <a:lnTo>
                    <a:pt x="5774333" y="975490"/>
                  </a:lnTo>
                  <a:lnTo>
                    <a:pt x="5676001" y="889749"/>
                  </a:lnTo>
                  <a:cubicBezTo>
                    <a:pt x="5522381" y="769886"/>
                    <a:pt x="5355519" y="665657"/>
                    <a:pt x="5177132" y="581926"/>
                  </a:cubicBezTo>
                  <a:cubicBezTo>
                    <a:pt x="4998867" y="497965"/>
                    <a:pt x="4810183" y="433574"/>
                    <a:pt x="4615735" y="388640"/>
                  </a:cubicBezTo>
                  <a:cubicBezTo>
                    <a:pt x="4421289" y="343591"/>
                    <a:pt x="4221446" y="317649"/>
                    <a:pt x="4020010" y="308500"/>
                  </a:cubicBezTo>
                  <a:cubicBezTo>
                    <a:pt x="3818207" y="298887"/>
                    <a:pt x="3616649" y="305257"/>
                    <a:pt x="3416315" y="328882"/>
                  </a:cubicBezTo>
                  <a:cubicBezTo>
                    <a:pt x="3216106" y="352623"/>
                    <a:pt x="3017736" y="392346"/>
                    <a:pt x="2823779" y="446545"/>
                  </a:cubicBezTo>
                  <a:cubicBezTo>
                    <a:pt x="2629699" y="500513"/>
                    <a:pt x="2440401" y="570345"/>
                    <a:pt x="2256987" y="651296"/>
                  </a:cubicBezTo>
                  <a:cubicBezTo>
                    <a:pt x="1889058" y="811461"/>
                    <a:pt x="1545527" y="1023856"/>
                    <a:pt x="1244169" y="1280374"/>
                  </a:cubicBezTo>
                  <a:cubicBezTo>
                    <a:pt x="1093982" y="1409039"/>
                    <a:pt x="954828" y="1549400"/>
                    <a:pt x="830141" y="1700184"/>
                  </a:cubicBezTo>
                  <a:cubicBezTo>
                    <a:pt x="705209" y="1850736"/>
                    <a:pt x="594989" y="2012176"/>
                    <a:pt x="502792" y="2182300"/>
                  </a:cubicBezTo>
                  <a:cubicBezTo>
                    <a:pt x="410595" y="2352308"/>
                    <a:pt x="333847" y="2530307"/>
                    <a:pt x="280637" y="2715256"/>
                  </a:cubicBezTo>
                  <a:cubicBezTo>
                    <a:pt x="227306" y="2899741"/>
                    <a:pt x="199719" y="3091521"/>
                    <a:pt x="199843" y="3283418"/>
                  </a:cubicBezTo>
                  <a:cubicBezTo>
                    <a:pt x="200946" y="3377687"/>
                    <a:pt x="210754" y="3471261"/>
                    <a:pt x="233926" y="3561593"/>
                  </a:cubicBezTo>
                  <a:cubicBezTo>
                    <a:pt x="256730" y="3652040"/>
                    <a:pt x="292162" y="3738550"/>
                    <a:pt x="334582" y="3821816"/>
                  </a:cubicBezTo>
                  <a:cubicBezTo>
                    <a:pt x="356038" y="3863392"/>
                    <a:pt x="379823" y="3904157"/>
                    <a:pt x="404834" y="3944343"/>
                  </a:cubicBezTo>
                  <a:cubicBezTo>
                    <a:pt x="430212" y="3984413"/>
                    <a:pt x="457308" y="4023905"/>
                    <a:pt x="485506" y="4062932"/>
                  </a:cubicBezTo>
                  <a:cubicBezTo>
                    <a:pt x="542639" y="4140757"/>
                    <a:pt x="606146" y="4216265"/>
                    <a:pt x="671861" y="4292120"/>
                  </a:cubicBezTo>
                  <a:cubicBezTo>
                    <a:pt x="737576" y="4368091"/>
                    <a:pt x="806234" y="4444062"/>
                    <a:pt x="873542" y="4523044"/>
                  </a:cubicBezTo>
                  <a:cubicBezTo>
                    <a:pt x="907258" y="4562419"/>
                    <a:pt x="940606" y="4602721"/>
                    <a:pt x="973831" y="4643601"/>
                  </a:cubicBezTo>
                  <a:lnTo>
                    <a:pt x="1022014" y="4702780"/>
                  </a:lnTo>
                  <a:cubicBezTo>
                    <a:pt x="1037829" y="4721658"/>
                    <a:pt x="1052910" y="4740998"/>
                    <a:pt x="1069215" y="4759411"/>
                  </a:cubicBezTo>
                  <a:cubicBezTo>
                    <a:pt x="1196477" y="4909269"/>
                    <a:pt x="1334527" y="5047199"/>
                    <a:pt x="1474784" y="5177948"/>
                  </a:cubicBezTo>
                  <a:cubicBezTo>
                    <a:pt x="1545281" y="5243033"/>
                    <a:pt x="1617003" y="5305917"/>
                    <a:pt x="1690442" y="5366255"/>
                  </a:cubicBezTo>
                  <a:cubicBezTo>
                    <a:pt x="1763881" y="5426591"/>
                    <a:pt x="1838668" y="5484959"/>
                    <a:pt x="1916276" y="5539852"/>
                  </a:cubicBezTo>
                  <a:cubicBezTo>
                    <a:pt x="2070877" y="5649872"/>
                    <a:pt x="2237617" y="5748194"/>
                    <a:pt x="2420784" y="5814437"/>
                  </a:cubicBezTo>
                  <a:cubicBezTo>
                    <a:pt x="2512124" y="5847559"/>
                    <a:pt x="2606773" y="5872921"/>
                    <a:pt x="2703015" y="5892029"/>
                  </a:cubicBezTo>
                  <a:cubicBezTo>
                    <a:pt x="2727168" y="5896546"/>
                    <a:pt x="2751075" y="5901758"/>
                    <a:pt x="2775350" y="5905695"/>
                  </a:cubicBezTo>
                  <a:lnTo>
                    <a:pt x="2848299" y="5917161"/>
                  </a:lnTo>
                  <a:cubicBezTo>
                    <a:pt x="2897218" y="5923298"/>
                    <a:pt x="2946136" y="5929784"/>
                    <a:pt x="2995544" y="5933605"/>
                  </a:cubicBezTo>
                  <a:cubicBezTo>
                    <a:pt x="3020188" y="5935806"/>
                    <a:pt x="3044831" y="5937891"/>
                    <a:pt x="3069596" y="5938933"/>
                  </a:cubicBezTo>
                  <a:cubicBezTo>
                    <a:pt x="3094362" y="5940090"/>
                    <a:pt x="3119005" y="5941943"/>
                    <a:pt x="3143894" y="5942639"/>
                  </a:cubicBezTo>
                  <a:lnTo>
                    <a:pt x="3218436" y="5944260"/>
                  </a:lnTo>
                  <a:cubicBezTo>
                    <a:pt x="3243201" y="5944838"/>
                    <a:pt x="3268212" y="5944029"/>
                    <a:pt x="3293101" y="5943913"/>
                  </a:cubicBezTo>
                  <a:lnTo>
                    <a:pt x="3330494" y="5943565"/>
                  </a:lnTo>
                  <a:cubicBezTo>
                    <a:pt x="3342632" y="5943218"/>
                    <a:pt x="3354524" y="5942523"/>
                    <a:pt x="3366540" y="5942059"/>
                  </a:cubicBezTo>
                  <a:cubicBezTo>
                    <a:pt x="3378554" y="5941480"/>
                    <a:pt x="3390570" y="5941134"/>
                    <a:pt x="3402462" y="5940323"/>
                  </a:cubicBezTo>
                  <a:lnTo>
                    <a:pt x="3438262" y="5937543"/>
                  </a:lnTo>
                  <a:cubicBezTo>
                    <a:pt x="3485954" y="5933953"/>
                    <a:pt x="3533279" y="5927931"/>
                    <a:pt x="3580236" y="5920982"/>
                  </a:cubicBezTo>
                  <a:cubicBezTo>
                    <a:pt x="3768185" y="5891567"/>
                    <a:pt x="3948901" y="5834010"/>
                    <a:pt x="4121034" y="5753290"/>
                  </a:cubicBezTo>
                  <a:cubicBezTo>
                    <a:pt x="4293782" y="5673497"/>
                    <a:pt x="4458191" y="5571353"/>
                    <a:pt x="4620639" y="5459364"/>
                  </a:cubicBezTo>
                  <a:cubicBezTo>
                    <a:pt x="4661221" y="5431455"/>
                    <a:pt x="4701557" y="5402271"/>
                    <a:pt x="4741771" y="5372971"/>
                  </a:cubicBezTo>
                  <a:cubicBezTo>
                    <a:pt x="4782230" y="5343672"/>
                    <a:pt x="4822566" y="5313908"/>
                    <a:pt x="4862901" y="5283682"/>
                  </a:cubicBezTo>
                  <a:lnTo>
                    <a:pt x="5108229" y="5098386"/>
                  </a:lnTo>
                  <a:cubicBezTo>
                    <a:pt x="5276563" y="4972270"/>
                    <a:pt x="5446489" y="4854838"/>
                    <a:pt x="5612493" y="4739724"/>
                  </a:cubicBezTo>
                  <a:lnTo>
                    <a:pt x="5774333" y="4623488"/>
                  </a:lnTo>
                  <a:lnTo>
                    <a:pt x="5774333" y="5232926"/>
                  </a:lnTo>
                  <a:lnTo>
                    <a:pt x="5676492" y="5306859"/>
                  </a:lnTo>
                  <a:cubicBezTo>
                    <a:pt x="5592693" y="5367905"/>
                    <a:pt x="5508955" y="5427286"/>
                    <a:pt x="5426260" y="5486233"/>
                  </a:cubicBezTo>
                  <a:lnTo>
                    <a:pt x="5300225" y="5576217"/>
                  </a:lnTo>
                  <a:cubicBezTo>
                    <a:pt x="5257559" y="5606443"/>
                    <a:pt x="5214525" y="5636901"/>
                    <a:pt x="5170757" y="5666780"/>
                  </a:cubicBezTo>
                  <a:cubicBezTo>
                    <a:pt x="5127110" y="5696775"/>
                    <a:pt x="5082973" y="5726654"/>
                    <a:pt x="5038100" y="5756185"/>
                  </a:cubicBezTo>
                  <a:cubicBezTo>
                    <a:pt x="4993106" y="5785486"/>
                    <a:pt x="4947743" y="5814553"/>
                    <a:pt x="4901276" y="5843043"/>
                  </a:cubicBezTo>
                  <a:cubicBezTo>
                    <a:pt x="4808835" y="5900136"/>
                    <a:pt x="4713449" y="5955494"/>
                    <a:pt x="4614019" y="6006103"/>
                  </a:cubicBezTo>
                  <a:cubicBezTo>
                    <a:pt x="4514711" y="6056943"/>
                    <a:pt x="4411971" y="6104192"/>
                    <a:pt x="4305061" y="6144726"/>
                  </a:cubicBezTo>
                  <a:cubicBezTo>
                    <a:pt x="4092223" y="6226952"/>
                    <a:pt x="3863569" y="6282424"/>
                    <a:pt x="3632710" y="6304196"/>
                  </a:cubicBezTo>
                  <a:cubicBezTo>
                    <a:pt x="3574964" y="6309408"/>
                    <a:pt x="3517218" y="6313345"/>
                    <a:pt x="3459594" y="6314504"/>
                  </a:cubicBezTo>
                  <a:lnTo>
                    <a:pt x="3416315" y="6315429"/>
                  </a:lnTo>
                  <a:cubicBezTo>
                    <a:pt x="3401971" y="6315546"/>
                    <a:pt x="3387505" y="6315198"/>
                    <a:pt x="3373159" y="6315198"/>
                  </a:cubicBezTo>
                  <a:lnTo>
                    <a:pt x="3330127" y="6314735"/>
                  </a:lnTo>
                  <a:lnTo>
                    <a:pt x="3288320" y="6313230"/>
                  </a:lnTo>
                  <a:cubicBezTo>
                    <a:pt x="3176996" y="6309870"/>
                    <a:pt x="3065428" y="6301533"/>
                    <a:pt x="2954350" y="6288098"/>
                  </a:cubicBezTo>
                  <a:cubicBezTo>
                    <a:pt x="2843150" y="6275360"/>
                    <a:pt x="2732194" y="6257061"/>
                    <a:pt x="2622466" y="6232742"/>
                  </a:cubicBezTo>
                  <a:cubicBezTo>
                    <a:pt x="2512859" y="6208190"/>
                    <a:pt x="2404110" y="6179122"/>
                    <a:pt x="2296466" y="6146001"/>
                  </a:cubicBezTo>
                  <a:cubicBezTo>
                    <a:pt x="2081544" y="6079179"/>
                    <a:pt x="1869073" y="5996027"/>
                    <a:pt x="1672419" y="5885197"/>
                  </a:cubicBezTo>
                  <a:cubicBezTo>
                    <a:pt x="1475643" y="5774599"/>
                    <a:pt x="1299954" y="5634353"/>
                    <a:pt x="1146578" y="5479168"/>
                  </a:cubicBezTo>
                  <a:cubicBezTo>
                    <a:pt x="1069461" y="5401692"/>
                    <a:pt x="999333" y="5319235"/>
                    <a:pt x="933372" y="5234810"/>
                  </a:cubicBezTo>
                  <a:cubicBezTo>
                    <a:pt x="867781" y="5150038"/>
                    <a:pt x="805375" y="5063991"/>
                    <a:pt x="747140" y="4976091"/>
                  </a:cubicBezTo>
                  <a:cubicBezTo>
                    <a:pt x="732182" y="4954319"/>
                    <a:pt x="718082" y="4932199"/>
                    <a:pt x="703616" y="4910196"/>
                  </a:cubicBezTo>
                  <a:lnTo>
                    <a:pt x="662053" y="4846269"/>
                  </a:lnTo>
                  <a:cubicBezTo>
                    <a:pt x="635449" y="4804925"/>
                    <a:pt x="607864" y="4763928"/>
                    <a:pt x="580033" y="4722352"/>
                  </a:cubicBezTo>
                  <a:lnTo>
                    <a:pt x="410105" y="4469193"/>
                  </a:lnTo>
                  <a:cubicBezTo>
                    <a:pt x="353095" y="4382915"/>
                    <a:pt x="296820" y="4294089"/>
                    <a:pt x="244224" y="4201556"/>
                  </a:cubicBezTo>
                  <a:cubicBezTo>
                    <a:pt x="217987" y="4155232"/>
                    <a:pt x="192609" y="4108098"/>
                    <a:pt x="169437" y="4059690"/>
                  </a:cubicBezTo>
                  <a:cubicBezTo>
                    <a:pt x="146388" y="4011165"/>
                    <a:pt x="124932" y="3961715"/>
                    <a:pt x="105929" y="3911221"/>
                  </a:cubicBezTo>
                  <a:cubicBezTo>
                    <a:pt x="87293" y="3860613"/>
                    <a:pt x="70742" y="3809309"/>
                    <a:pt x="57256" y="3757195"/>
                  </a:cubicBezTo>
                  <a:cubicBezTo>
                    <a:pt x="50881" y="3731138"/>
                    <a:pt x="44383" y="3704965"/>
                    <a:pt x="39111" y="3678677"/>
                  </a:cubicBezTo>
                  <a:lnTo>
                    <a:pt x="31142" y="3639300"/>
                  </a:lnTo>
                  <a:lnTo>
                    <a:pt x="24521" y="3599809"/>
                  </a:lnTo>
                  <a:cubicBezTo>
                    <a:pt x="7234" y="3494423"/>
                    <a:pt x="0" y="3388457"/>
                    <a:pt x="0" y="3283418"/>
                  </a:cubicBezTo>
                  <a:cubicBezTo>
                    <a:pt x="491" y="3076698"/>
                    <a:pt x="23418" y="2869978"/>
                    <a:pt x="68045" y="2666963"/>
                  </a:cubicBezTo>
                  <a:cubicBezTo>
                    <a:pt x="112550" y="2464064"/>
                    <a:pt x="180717" y="2265104"/>
                    <a:pt x="272546" y="2076334"/>
                  </a:cubicBezTo>
                  <a:cubicBezTo>
                    <a:pt x="457062" y="1698794"/>
                    <a:pt x="724457" y="1360978"/>
                    <a:pt x="1039300" y="1073307"/>
                  </a:cubicBezTo>
                  <a:cubicBezTo>
                    <a:pt x="1197090" y="929472"/>
                    <a:pt x="1367630" y="798259"/>
                    <a:pt x="1547733" y="680365"/>
                  </a:cubicBezTo>
                  <a:cubicBezTo>
                    <a:pt x="1728081" y="562587"/>
                    <a:pt x="1917870" y="457663"/>
                    <a:pt x="2115995" y="368373"/>
                  </a:cubicBezTo>
                  <a:cubicBezTo>
                    <a:pt x="2512737" y="191070"/>
                    <a:pt x="2939883" y="73870"/>
                    <a:pt x="3377451" y="24304"/>
                  </a:cubicBezTo>
                  <a:cubicBezTo>
                    <a:pt x="3486812" y="12086"/>
                    <a:pt x="3596971" y="4500"/>
                    <a:pt x="3707237" y="148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4382B281-1D2A-90E9-A3A1-C08D28DB56E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410220" y="131729"/>
              <a:ext cx="5769111" cy="6229400"/>
            </a:xfrm>
            <a:custGeom>
              <a:avLst/>
              <a:gdLst>
                <a:gd name="connsiteX0" fmla="*/ 3882695 w 5769111"/>
                <a:gd name="connsiteY0" fmla="*/ 0 h 6229400"/>
                <a:gd name="connsiteX1" fmla="*/ 5691883 w 5769111"/>
                <a:gd name="connsiteY1" fmla="*/ 557381 h 6229400"/>
                <a:gd name="connsiteX2" fmla="*/ 5769111 w 5769111"/>
                <a:gd name="connsiteY2" fmla="*/ 620523 h 6229400"/>
                <a:gd name="connsiteX3" fmla="*/ 5769111 w 5769111"/>
                <a:gd name="connsiteY3" fmla="*/ 1464911 h 6229400"/>
                <a:gd name="connsiteX4" fmla="*/ 5660063 w 5769111"/>
                <a:gd name="connsiteY4" fmla="*/ 1328105 h 6229400"/>
                <a:gd name="connsiteX5" fmla="*/ 4910471 w 5769111"/>
                <a:gd name="connsiteY5" fmla="*/ 781599 h 6229400"/>
                <a:gd name="connsiteX6" fmla="*/ 3882695 w 5769111"/>
                <a:gd name="connsiteY6" fmla="*/ 579048 h 6229400"/>
                <a:gd name="connsiteX7" fmla="*/ 2683153 w 5769111"/>
                <a:gd name="connsiteY7" fmla="*/ 797003 h 6229400"/>
                <a:gd name="connsiteX8" fmla="*/ 1617493 w 5769111"/>
                <a:gd name="connsiteY8" fmla="*/ 1395738 h 6229400"/>
                <a:gd name="connsiteX9" fmla="*/ 880408 w 5769111"/>
                <a:gd name="connsiteY9" fmla="*/ 2259099 h 6229400"/>
                <a:gd name="connsiteX10" fmla="*/ 613135 w 5769111"/>
                <a:gd name="connsiteY10" fmla="*/ 3263863 h 6229400"/>
                <a:gd name="connsiteX11" fmla="*/ 1055484 w 5769111"/>
                <a:gd name="connsiteY11" fmla="*/ 4196825 h 6229400"/>
                <a:gd name="connsiteX12" fmla="*/ 1278376 w 5769111"/>
                <a:gd name="connsiteY12" fmla="*/ 4492950 h 6229400"/>
                <a:gd name="connsiteX13" fmla="*/ 3369851 w 5769111"/>
                <a:gd name="connsiteY13" fmla="*/ 5650468 h 6229400"/>
                <a:gd name="connsiteX14" fmla="*/ 4957551 w 5769111"/>
                <a:gd name="connsiteY14" fmla="*/ 4938355 h 6229400"/>
                <a:gd name="connsiteX15" fmla="*/ 5150773 w 5769111"/>
                <a:gd name="connsiteY15" fmla="*/ 4796950 h 6229400"/>
                <a:gd name="connsiteX16" fmla="*/ 5747247 w 5769111"/>
                <a:gd name="connsiteY16" fmla="*/ 4338176 h 6229400"/>
                <a:gd name="connsiteX17" fmla="*/ 5769111 w 5769111"/>
                <a:gd name="connsiteY17" fmla="*/ 4318497 h 6229400"/>
                <a:gd name="connsiteX18" fmla="*/ 5769111 w 5769111"/>
                <a:gd name="connsiteY18" fmla="*/ 5074612 h 6229400"/>
                <a:gd name="connsiteX19" fmla="*/ 5636252 w 5769111"/>
                <a:gd name="connsiteY19" fmla="*/ 5174208 h 6229400"/>
                <a:gd name="connsiteX20" fmla="*/ 5334922 w 5769111"/>
                <a:gd name="connsiteY20" fmla="*/ 5394528 h 6229400"/>
                <a:gd name="connsiteX21" fmla="*/ 3369727 w 5769111"/>
                <a:gd name="connsiteY21" fmla="*/ 6229400 h 6229400"/>
                <a:gd name="connsiteX22" fmla="*/ 771046 w 5769111"/>
                <a:gd name="connsiteY22" fmla="*/ 4817913 h 6229400"/>
                <a:gd name="connsiteX23" fmla="*/ 0 w 5769111"/>
                <a:gd name="connsiteY23" fmla="*/ 3263748 h 6229400"/>
                <a:gd name="connsiteX24" fmla="*/ 3882695 w 5769111"/>
                <a:gd name="connsiteY24" fmla="*/ 0 h 6229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5769111" h="6229400">
                  <a:moveTo>
                    <a:pt x="3882695" y="0"/>
                  </a:moveTo>
                  <a:cubicBezTo>
                    <a:pt x="4601253" y="0"/>
                    <a:pt x="5210727" y="205477"/>
                    <a:pt x="5691883" y="557381"/>
                  </a:cubicBezTo>
                  <a:lnTo>
                    <a:pt x="5769111" y="620523"/>
                  </a:lnTo>
                  <a:lnTo>
                    <a:pt x="5769111" y="1464911"/>
                  </a:lnTo>
                  <a:lnTo>
                    <a:pt x="5660063" y="1328105"/>
                  </a:lnTo>
                  <a:cubicBezTo>
                    <a:pt x="5449800" y="1091506"/>
                    <a:pt x="5197607" y="907600"/>
                    <a:pt x="4910471" y="781599"/>
                  </a:cubicBezTo>
                  <a:cubicBezTo>
                    <a:pt x="4604088" y="647260"/>
                    <a:pt x="4258349" y="579048"/>
                    <a:pt x="3882695" y="579048"/>
                  </a:cubicBezTo>
                  <a:cubicBezTo>
                    <a:pt x="3484238" y="579048"/>
                    <a:pt x="3080631" y="652240"/>
                    <a:pt x="2683153" y="797003"/>
                  </a:cubicBezTo>
                  <a:cubicBezTo>
                    <a:pt x="2296098" y="937595"/>
                    <a:pt x="1927678" y="1144662"/>
                    <a:pt x="1617493" y="1395738"/>
                  </a:cubicBezTo>
                  <a:cubicBezTo>
                    <a:pt x="1301915" y="1651098"/>
                    <a:pt x="1053890" y="1941665"/>
                    <a:pt x="880408" y="2259099"/>
                  </a:cubicBezTo>
                  <a:cubicBezTo>
                    <a:pt x="703125" y="2583597"/>
                    <a:pt x="613135" y="2921645"/>
                    <a:pt x="613135" y="3263863"/>
                  </a:cubicBezTo>
                  <a:cubicBezTo>
                    <a:pt x="613135" y="3608512"/>
                    <a:pt x="756702" y="3809789"/>
                    <a:pt x="1055484" y="4196825"/>
                  </a:cubicBezTo>
                  <a:cubicBezTo>
                    <a:pt x="1127574" y="4290167"/>
                    <a:pt x="1202116" y="4386753"/>
                    <a:pt x="1278376" y="4492950"/>
                  </a:cubicBezTo>
                  <a:cubicBezTo>
                    <a:pt x="1861105" y="5304313"/>
                    <a:pt x="2486623" y="5650468"/>
                    <a:pt x="3369851" y="5650468"/>
                  </a:cubicBezTo>
                  <a:cubicBezTo>
                    <a:pt x="3949515" y="5650468"/>
                    <a:pt x="4374822" y="5368471"/>
                    <a:pt x="4957551" y="4938355"/>
                  </a:cubicBezTo>
                  <a:cubicBezTo>
                    <a:pt x="5022653" y="4890293"/>
                    <a:pt x="5087755" y="4842811"/>
                    <a:pt x="5150773" y="4796950"/>
                  </a:cubicBezTo>
                  <a:cubicBezTo>
                    <a:pt x="5364254" y="4641404"/>
                    <a:pt x="5570313" y="4491241"/>
                    <a:pt x="5747247" y="4338176"/>
                  </a:cubicBezTo>
                  <a:lnTo>
                    <a:pt x="5769111" y="4318497"/>
                  </a:lnTo>
                  <a:lnTo>
                    <a:pt x="5769111" y="5074612"/>
                  </a:lnTo>
                  <a:lnTo>
                    <a:pt x="5636252" y="5174208"/>
                  </a:lnTo>
                  <a:cubicBezTo>
                    <a:pt x="5537051" y="5246835"/>
                    <a:pt x="5436100" y="5319845"/>
                    <a:pt x="5334922" y="5394528"/>
                  </a:cubicBezTo>
                  <a:cubicBezTo>
                    <a:pt x="4745327" y="5829741"/>
                    <a:pt x="4177309" y="6229400"/>
                    <a:pt x="3369727" y="6229400"/>
                  </a:cubicBezTo>
                  <a:cubicBezTo>
                    <a:pt x="2172147" y="6229400"/>
                    <a:pt x="1394603" y="5686137"/>
                    <a:pt x="771046" y="4817913"/>
                  </a:cubicBezTo>
                  <a:cubicBezTo>
                    <a:pt x="396864" y="4297000"/>
                    <a:pt x="0" y="3939728"/>
                    <a:pt x="0" y="3263748"/>
                  </a:cubicBezTo>
                  <a:cubicBezTo>
                    <a:pt x="0" y="1461170"/>
                    <a:pt x="1955141" y="0"/>
                    <a:pt x="3882695" y="0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52E41A6E-E32A-FB07-285D-FF6B0B50C4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410220" y="131729"/>
              <a:ext cx="5769111" cy="6229400"/>
            </a:xfrm>
            <a:custGeom>
              <a:avLst/>
              <a:gdLst>
                <a:gd name="connsiteX0" fmla="*/ 3882695 w 5769111"/>
                <a:gd name="connsiteY0" fmla="*/ 0 h 6229400"/>
                <a:gd name="connsiteX1" fmla="*/ 5691883 w 5769111"/>
                <a:gd name="connsiteY1" fmla="*/ 557381 h 6229400"/>
                <a:gd name="connsiteX2" fmla="*/ 5769111 w 5769111"/>
                <a:gd name="connsiteY2" fmla="*/ 620523 h 6229400"/>
                <a:gd name="connsiteX3" fmla="*/ 5769111 w 5769111"/>
                <a:gd name="connsiteY3" fmla="*/ 1675390 h 6229400"/>
                <a:gd name="connsiteX4" fmla="*/ 5711488 w 5769111"/>
                <a:gd name="connsiteY4" fmla="*/ 1585205 h 6229400"/>
                <a:gd name="connsiteX5" fmla="*/ 5566027 w 5769111"/>
                <a:gd name="connsiteY5" fmla="*/ 1402571 h 6229400"/>
                <a:gd name="connsiteX6" fmla="*/ 4858734 w 5769111"/>
                <a:gd name="connsiteY6" fmla="*/ 886639 h 6229400"/>
                <a:gd name="connsiteX7" fmla="*/ 3882695 w 5769111"/>
                <a:gd name="connsiteY7" fmla="*/ 694858 h 6229400"/>
                <a:gd name="connsiteX8" fmla="*/ 2727046 w 5769111"/>
                <a:gd name="connsiteY8" fmla="*/ 905053 h 6229400"/>
                <a:gd name="connsiteX9" fmla="*/ 1697186 w 5769111"/>
                <a:gd name="connsiteY9" fmla="*/ 1483638 h 6229400"/>
                <a:gd name="connsiteX10" fmla="*/ 989279 w 5769111"/>
                <a:gd name="connsiteY10" fmla="*/ 2312139 h 6229400"/>
                <a:gd name="connsiteX11" fmla="*/ 735615 w 5769111"/>
                <a:gd name="connsiteY11" fmla="*/ 3263863 h 6229400"/>
                <a:gd name="connsiteX12" fmla="*/ 1154424 w 5769111"/>
                <a:gd name="connsiteY12" fmla="*/ 4128614 h 6229400"/>
                <a:gd name="connsiteX13" fmla="*/ 1379768 w 5769111"/>
                <a:gd name="connsiteY13" fmla="*/ 4427981 h 6229400"/>
                <a:gd name="connsiteX14" fmla="*/ 2239456 w 5769111"/>
                <a:gd name="connsiteY14" fmla="*/ 5256947 h 6229400"/>
                <a:gd name="connsiteX15" fmla="*/ 3369727 w 5769111"/>
                <a:gd name="connsiteY15" fmla="*/ 5534658 h 6229400"/>
                <a:gd name="connsiteX16" fmla="*/ 4096760 w 5769111"/>
                <a:gd name="connsiteY16" fmla="*/ 5357817 h 6229400"/>
                <a:gd name="connsiteX17" fmla="*/ 4881905 w 5769111"/>
                <a:gd name="connsiteY17" fmla="*/ 4847212 h 6229400"/>
                <a:gd name="connsiteX18" fmla="*/ 5075739 w 5769111"/>
                <a:gd name="connsiteY18" fmla="*/ 4705346 h 6229400"/>
                <a:gd name="connsiteX19" fmla="*/ 5759930 w 5769111"/>
                <a:gd name="connsiteY19" fmla="*/ 4166809 h 6229400"/>
                <a:gd name="connsiteX20" fmla="*/ 5769111 w 5769111"/>
                <a:gd name="connsiteY20" fmla="*/ 4157764 h 6229400"/>
                <a:gd name="connsiteX21" fmla="*/ 5769111 w 5769111"/>
                <a:gd name="connsiteY21" fmla="*/ 5074612 h 6229400"/>
                <a:gd name="connsiteX22" fmla="*/ 5636252 w 5769111"/>
                <a:gd name="connsiteY22" fmla="*/ 5174208 h 6229400"/>
                <a:gd name="connsiteX23" fmla="*/ 5334922 w 5769111"/>
                <a:gd name="connsiteY23" fmla="*/ 5394528 h 6229400"/>
                <a:gd name="connsiteX24" fmla="*/ 3369727 w 5769111"/>
                <a:gd name="connsiteY24" fmla="*/ 6229400 h 6229400"/>
                <a:gd name="connsiteX25" fmla="*/ 771046 w 5769111"/>
                <a:gd name="connsiteY25" fmla="*/ 4817913 h 6229400"/>
                <a:gd name="connsiteX26" fmla="*/ 0 w 5769111"/>
                <a:gd name="connsiteY26" fmla="*/ 3263748 h 6229400"/>
                <a:gd name="connsiteX27" fmla="*/ 3882695 w 5769111"/>
                <a:gd name="connsiteY27" fmla="*/ 0 h 6229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5769111" h="6229400">
                  <a:moveTo>
                    <a:pt x="3882695" y="0"/>
                  </a:moveTo>
                  <a:cubicBezTo>
                    <a:pt x="4601253" y="0"/>
                    <a:pt x="5210727" y="205477"/>
                    <a:pt x="5691883" y="557381"/>
                  </a:cubicBezTo>
                  <a:lnTo>
                    <a:pt x="5769111" y="620523"/>
                  </a:lnTo>
                  <a:lnTo>
                    <a:pt x="5769111" y="1675390"/>
                  </a:lnTo>
                  <a:lnTo>
                    <a:pt x="5711488" y="1585205"/>
                  </a:lnTo>
                  <a:cubicBezTo>
                    <a:pt x="5665942" y="1521390"/>
                    <a:pt x="5617428" y="1460432"/>
                    <a:pt x="5566027" y="1402571"/>
                  </a:cubicBezTo>
                  <a:cubicBezTo>
                    <a:pt x="5367411" y="1179058"/>
                    <a:pt x="5129563" y="1005460"/>
                    <a:pt x="4858734" y="886639"/>
                  </a:cubicBezTo>
                  <a:cubicBezTo>
                    <a:pt x="4568779" y="759363"/>
                    <a:pt x="4240327" y="694858"/>
                    <a:pt x="3882695" y="694858"/>
                  </a:cubicBezTo>
                  <a:cubicBezTo>
                    <a:pt x="3504835" y="694858"/>
                    <a:pt x="3105151" y="767471"/>
                    <a:pt x="2727046" y="905053"/>
                  </a:cubicBezTo>
                  <a:cubicBezTo>
                    <a:pt x="2352985" y="1041013"/>
                    <a:pt x="1996826" y="1241132"/>
                    <a:pt x="1697186" y="1483638"/>
                  </a:cubicBezTo>
                  <a:cubicBezTo>
                    <a:pt x="1397913" y="1725796"/>
                    <a:pt x="1153199" y="2012308"/>
                    <a:pt x="989279" y="2312139"/>
                  </a:cubicBezTo>
                  <a:cubicBezTo>
                    <a:pt x="820946" y="2620077"/>
                    <a:pt x="735615" y="2940290"/>
                    <a:pt x="735615" y="3263863"/>
                  </a:cubicBezTo>
                  <a:cubicBezTo>
                    <a:pt x="735615" y="3573074"/>
                    <a:pt x="863980" y="3752464"/>
                    <a:pt x="1154424" y="4128614"/>
                  </a:cubicBezTo>
                  <a:cubicBezTo>
                    <a:pt x="1227127" y="4222767"/>
                    <a:pt x="1302282" y="4320162"/>
                    <a:pt x="1379768" y="4427981"/>
                  </a:cubicBezTo>
                  <a:cubicBezTo>
                    <a:pt x="1653784" y="4809458"/>
                    <a:pt x="1934912" y="5080685"/>
                    <a:pt x="2239456" y="5256947"/>
                  </a:cubicBezTo>
                  <a:cubicBezTo>
                    <a:pt x="2562268" y="5443863"/>
                    <a:pt x="2932037" y="5534658"/>
                    <a:pt x="3369727" y="5534658"/>
                  </a:cubicBezTo>
                  <a:cubicBezTo>
                    <a:pt x="3618120" y="5534658"/>
                    <a:pt x="3849103" y="5478491"/>
                    <a:pt x="4096760" y="5357817"/>
                  </a:cubicBezTo>
                  <a:cubicBezTo>
                    <a:pt x="4351037" y="5233901"/>
                    <a:pt x="4602740" y="5053238"/>
                    <a:pt x="4881905" y="4847212"/>
                  </a:cubicBezTo>
                  <a:cubicBezTo>
                    <a:pt x="4947375" y="4798920"/>
                    <a:pt x="5012599" y="4751322"/>
                    <a:pt x="5075739" y="4705346"/>
                  </a:cubicBezTo>
                  <a:cubicBezTo>
                    <a:pt x="5327320" y="4521990"/>
                    <a:pt x="5568418" y="4346256"/>
                    <a:pt x="5759930" y="4166809"/>
                  </a:cubicBezTo>
                  <a:lnTo>
                    <a:pt x="5769111" y="4157764"/>
                  </a:lnTo>
                  <a:lnTo>
                    <a:pt x="5769111" y="5074612"/>
                  </a:lnTo>
                  <a:lnTo>
                    <a:pt x="5636252" y="5174208"/>
                  </a:lnTo>
                  <a:cubicBezTo>
                    <a:pt x="5537051" y="5246835"/>
                    <a:pt x="5436100" y="5319845"/>
                    <a:pt x="5334922" y="5394528"/>
                  </a:cubicBezTo>
                  <a:cubicBezTo>
                    <a:pt x="4745327" y="5829741"/>
                    <a:pt x="4177309" y="6229400"/>
                    <a:pt x="3369727" y="6229400"/>
                  </a:cubicBezTo>
                  <a:cubicBezTo>
                    <a:pt x="2172147" y="6229400"/>
                    <a:pt x="1394603" y="5686137"/>
                    <a:pt x="771046" y="4817913"/>
                  </a:cubicBezTo>
                  <a:cubicBezTo>
                    <a:pt x="396864" y="4297000"/>
                    <a:pt x="0" y="3939728"/>
                    <a:pt x="0" y="3263748"/>
                  </a:cubicBezTo>
                  <a:cubicBezTo>
                    <a:pt x="0" y="1461170"/>
                    <a:pt x="1955141" y="0"/>
                    <a:pt x="3882695" y="0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pic>
        <p:nvPicPr>
          <p:cNvPr id="7" name="Graphic 6" descr="Brain in head">
            <a:extLst>
              <a:ext uri="{FF2B5EF4-FFF2-40B4-BE49-F238E27FC236}">
                <a16:creationId xmlns:a16="http://schemas.microsoft.com/office/drawing/2014/main" id="{CBF17912-89B0-A072-97E9-021F2564F86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6091295" y="1221817"/>
            <a:ext cx="2715016" cy="2715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302759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095BDD-2FF8-497D-1E12-865FA6FA97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FD53F0-750B-E15F-058E-F38F0A5394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562832"/>
          </a:xfrm>
        </p:spPr>
        <p:txBody>
          <a:bodyPr>
            <a:normAutofit/>
          </a:bodyPr>
          <a:lstStyle/>
          <a:p>
            <a:r>
              <a:rPr lang="en-US" sz="2700" dirty="0"/>
              <a:t>Areas Covered by the Johns Hopkins GUIDE program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5CD38E-C1C2-3299-BE1F-9C531D332B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836677"/>
            <a:ext cx="7886700" cy="3796046"/>
          </a:xfrm>
        </p:spPr>
        <p:txBody>
          <a:bodyPr>
            <a:normAutofit lnSpcReduction="10000"/>
          </a:bodyPr>
          <a:lstStyle/>
          <a:p>
            <a:r>
              <a:rPr lang="en-US" dirty="0">
                <a:solidFill>
                  <a:srgbClr val="0070C0"/>
                </a:solidFill>
              </a:rPr>
              <a:t>All of Baltimore City</a:t>
            </a:r>
          </a:p>
          <a:p>
            <a:r>
              <a:rPr lang="en-US" dirty="0">
                <a:solidFill>
                  <a:srgbClr val="0070C0"/>
                </a:solidFill>
              </a:rPr>
              <a:t>All of Baltimore County</a:t>
            </a:r>
          </a:p>
          <a:p>
            <a:r>
              <a:rPr lang="en-US" dirty="0">
                <a:solidFill>
                  <a:srgbClr val="0070C0"/>
                </a:solidFill>
              </a:rPr>
              <a:t>Anne Arundel County</a:t>
            </a:r>
            <a:r>
              <a:rPr lang="en-US" dirty="0"/>
              <a:t>:  </a:t>
            </a:r>
            <a:r>
              <a:rPr lang="en-US" sz="1800" dirty="0"/>
              <a:t>Annapolis Junction, Arnold, Brooklyn, Crownsville, Curtis Bay, Fort Meade, Glen Burnie, Gambrills, Gibson Island, Hanover, Harmans, Jessup, Laurel, Linthicum Heights, Millersville, Odenton, Crofton, Pasadena, Severn, Severn Park</a:t>
            </a:r>
          </a:p>
          <a:p>
            <a:r>
              <a:rPr lang="en-US" dirty="0">
                <a:solidFill>
                  <a:srgbClr val="0070C0"/>
                </a:solidFill>
              </a:rPr>
              <a:t>Howard County</a:t>
            </a:r>
            <a:r>
              <a:rPr lang="en-US" dirty="0"/>
              <a:t>:  </a:t>
            </a:r>
            <a:r>
              <a:rPr lang="en-US" sz="1800" dirty="0"/>
              <a:t>Clarksville, Columbia, Elkridge, Ellicott City, Fulton, Highland, Laurel, Marriottsville, Savage, Simpsonville, Woodstock</a:t>
            </a:r>
          </a:p>
          <a:p>
            <a:r>
              <a:rPr lang="en-US" dirty="0">
                <a:solidFill>
                  <a:srgbClr val="0070C0"/>
                </a:solidFill>
              </a:rPr>
              <a:t>Harford County</a:t>
            </a:r>
            <a:r>
              <a:rPr lang="en-US" sz="1800" dirty="0"/>
              <a:t>:  Aberdeen, Abingdon, Edgewood, </a:t>
            </a:r>
            <a:r>
              <a:rPr lang="en-US" sz="1800" dirty="0" err="1"/>
              <a:t>BelAir</a:t>
            </a:r>
            <a:r>
              <a:rPr lang="en-US" sz="1800" dirty="0"/>
              <a:t>, Belcamp, Churchville, Darlington, Fallston, Forest Hill, Havre de Grace, Jarrettsville, Joppa Whiteford, White Hall, Street, Perryville</a:t>
            </a:r>
          </a:p>
          <a:p>
            <a:r>
              <a:rPr lang="en-US" dirty="0">
                <a:solidFill>
                  <a:srgbClr val="0070C0"/>
                </a:solidFill>
              </a:rPr>
              <a:t>Cecil County</a:t>
            </a:r>
            <a:r>
              <a:rPr lang="en-US" sz="1800" dirty="0"/>
              <a:t>: North East, Perry Point, Port Deposit, Rising Sun, Charlestown, Childs, </a:t>
            </a:r>
            <a:r>
              <a:rPr lang="en-US" sz="1800" dirty="0" err="1"/>
              <a:t>Coloro</a:t>
            </a:r>
            <a:r>
              <a:rPr lang="en-US" sz="1800" dirty="0"/>
              <a:t>, Conowingo, Elkton</a:t>
            </a:r>
          </a:p>
        </p:txBody>
      </p:sp>
    </p:spTree>
    <p:extLst>
      <p:ext uri="{BB962C8B-B14F-4D97-AF65-F5344CB8AC3E}">
        <p14:creationId xmlns:p14="http://schemas.microsoft.com/office/powerpoint/2010/main" val="324928475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1D4AC0-F1FE-A78B-1662-A4129C7472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562832"/>
          </a:xfrm>
        </p:spPr>
        <p:txBody>
          <a:bodyPr>
            <a:normAutofit/>
          </a:bodyPr>
          <a:lstStyle/>
          <a:p>
            <a:r>
              <a:rPr lang="en-US" sz="2700" dirty="0"/>
              <a:t>Areas Covered by the Johns Hopkins GUIDE program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B77D6E4-F969-C2B8-0B28-69D493E2FC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836677"/>
            <a:ext cx="7886700" cy="3796046"/>
          </a:xfrm>
        </p:spPr>
        <p:txBody>
          <a:bodyPr>
            <a:normAutofit lnSpcReduction="10000"/>
          </a:bodyPr>
          <a:lstStyle/>
          <a:p>
            <a:r>
              <a:rPr lang="en-US" dirty="0">
                <a:solidFill>
                  <a:srgbClr val="0070C0"/>
                </a:solidFill>
              </a:rPr>
              <a:t>All of Baltimore City</a:t>
            </a:r>
          </a:p>
          <a:p>
            <a:r>
              <a:rPr lang="en-US" dirty="0">
                <a:solidFill>
                  <a:srgbClr val="0070C0"/>
                </a:solidFill>
              </a:rPr>
              <a:t>All of Baltimore County</a:t>
            </a:r>
          </a:p>
          <a:p>
            <a:r>
              <a:rPr lang="en-US" dirty="0">
                <a:solidFill>
                  <a:srgbClr val="0070C0"/>
                </a:solidFill>
              </a:rPr>
              <a:t>Anne Arundel County</a:t>
            </a:r>
            <a:r>
              <a:rPr lang="en-US" dirty="0"/>
              <a:t>:  </a:t>
            </a:r>
            <a:r>
              <a:rPr lang="en-US" sz="1800" dirty="0"/>
              <a:t>Annapolis Junction, Arnold, Brooklyn, Crownsville, Curtis Bay, Fort Meade, Glen Burnie, Gambrills, Gibson Island, Hanover, Harmans, Jessup, Laurel, Linthicum Heights, Millersville, Odenton, Crofton, Pasadena, Severn, Severn Park</a:t>
            </a:r>
          </a:p>
          <a:p>
            <a:r>
              <a:rPr lang="en-US" dirty="0">
                <a:solidFill>
                  <a:srgbClr val="0070C0"/>
                </a:solidFill>
              </a:rPr>
              <a:t>Howard County</a:t>
            </a:r>
            <a:r>
              <a:rPr lang="en-US" dirty="0"/>
              <a:t>:  </a:t>
            </a:r>
            <a:r>
              <a:rPr lang="en-US" sz="1800" dirty="0"/>
              <a:t>Clarksville, Columbia, Elkridge, Ellicott City, Fulton, Highland, Laurel, Marriottsville, Savage, Simpsonville, Woodstock</a:t>
            </a:r>
          </a:p>
          <a:p>
            <a:r>
              <a:rPr lang="en-US" dirty="0">
                <a:solidFill>
                  <a:srgbClr val="0070C0"/>
                </a:solidFill>
              </a:rPr>
              <a:t>Harford County</a:t>
            </a:r>
            <a:r>
              <a:rPr lang="en-US" sz="1800" dirty="0"/>
              <a:t>:  Aberdeen, Abingdon, Edgewood, </a:t>
            </a:r>
            <a:r>
              <a:rPr lang="en-US" sz="1800" dirty="0" err="1"/>
              <a:t>BelAir</a:t>
            </a:r>
            <a:r>
              <a:rPr lang="en-US" sz="1800" dirty="0"/>
              <a:t>, Belcamp, Churchville, Darlington, Fallston, Forest Hill, Havre de Grace, Jarrettsville, Joppa Whiteford, White Hall, Street, Perryville</a:t>
            </a:r>
          </a:p>
          <a:p>
            <a:r>
              <a:rPr lang="en-US" dirty="0">
                <a:solidFill>
                  <a:srgbClr val="0070C0"/>
                </a:solidFill>
              </a:rPr>
              <a:t>Cecil County</a:t>
            </a:r>
            <a:r>
              <a:rPr lang="en-US" sz="1800" dirty="0"/>
              <a:t>: North East, Perry Point, Port Deposit, Rising Sun, Charlestown, Childs, </a:t>
            </a:r>
            <a:r>
              <a:rPr lang="en-US" sz="1800" dirty="0" err="1"/>
              <a:t>Coloro</a:t>
            </a:r>
            <a:r>
              <a:rPr lang="en-US" sz="1800" dirty="0"/>
              <a:t>, Conowingo, Elkton</a:t>
            </a:r>
          </a:p>
        </p:txBody>
      </p:sp>
    </p:spTree>
    <p:extLst>
      <p:ext uri="{BB962C8B-B14F-4D97-AF65-F5344CB8AC3E}">
        <p14:creationId xmlns:p14="http://schemas.microsoft.com/office/powerpoint/2010/main" val="166743659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FD95A1A0-FA3C-81CF-0435-FBCC8E444E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Gilchrist GUIDE Model Service Area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5ECEF6C8-E814-F6F4-CE26-AF3A7C3C1AFE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ü"/>
            </a:pPr>
            <a:r>
              <a:rPr lang="en-US" dirty="0"/>
              <a:t> </a:t>
            </a:r>
            <a:r>
              <a:rPr lang="en-US" sz="2400" b="1" dirty="0">
                <a:solidFill>
                  <a:schemeClr val="accent1"/>
                </a:solidFill>
              </a:rPr>
              <a:t>Baltimore City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dirty="0"/>
              <a:t> </a:t>
            </a:r>
            <a:r>
              <a:rPr lang="en-US" sz="2400" b="1" dirty="0">
                <a:solidFill>
                  <a:schemeClr val="accent1"/>
                </a:solidFill>
              </a:rPr>
              <a:t>Baltimore County</a:t>
            </a:r>
            <a:br>
              <a:rPr lang="en-US" sz="2400" dirty="0"/>
            </a:br>
            <a:r>
              <a:rPr lang="en-US" sz="2400" dirty="0"/>
              <a:t> </a:t>
            </a:r>
            <a:r>
              <a:rPr lang="en-US" i="1" dirty="0"/>
              <a:t>(South of Hunt Valley)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dirty="0"/>
              <a:t> </a:t>
            </a:r>
            <a:r>
              <a:rPr lang="en-US" sz="2400" b="1" dirty="0">
                <a:solidFill>
                  <a:schemeClr val="accent1"/>
                </a:solidFill>
              </a:rPr>
              <a:t>Harford County</a:t>
            </a:r>
            <a:br>
              <a:rPr lang="en-US" sz="2400" dirty="0"/>
            </a:br>
            <a:r>
              <a:rPr lang="en-US" sz="2400" dirty="0"/>
              <a:t> </a:t>
            </a:r>
            <a:r>
              <a:rPr lang="en-US" dirty="0"/>
              <a:t>(</a:t>
            </a:r>
            <a:r>
              <a:rPr lang="en-US" i="1" dirty="0"/>
              <a:t>South of Kingsville)</a:t>
            </a:r>
            <a:endParaRPr lang="en-US" dirty="0"/>
          </a:p>
          <a:p>
            <a:pPr>
              <a:buFont typeface="Wingdings" panose="05000000000000000000" pitchFamily="2" charset="2"/>
              <a:buChar char="ü"/>
            </a:pPr>
            <a:r>
              <a:rPr lang="en-US" dirty="0"/>
              <a:t> </a:t>
            </a:r>
            <a:r>
              <a:rPr lang="en-US" sz="2400" b="1" dirty="0">
                <a:solidFill>
                  <a:schemeClr val="accent1"/>
                </a:solidFill>
              </a:rPr>
              <a:t>Howard County</a:t>
            </a:r>
            <a:br>
              <a:rPr lang="en-US" sz="2400" dirty="0"/>
            </a:br>
            <a:r>
              <a:rPr lang="en-US" sz="2400" dirty="0"/>
              <a:t> </a:t>
            </a:r>
            <a:r>
              <a:rPr lang="en-US" dirty="0"/>
              <a:t>(</a:t>
            </a:r>
            <a:r>
              <a:rPr lang="en-US" i="1" dirty="0"/>
              <a:t>East of Laurel)</a:t>
            </a:r>
            <a:endParaRPr lang="en-US" dirty="0"/>
          </a:p>
          <a:p>
            <a:pPr>
              <a:buFont typeface="Wingdings" panose="05000000000000000000" pitchFamily="2" charset="2"/>
              <a:buChar char="ü"/>
            </a:pPr>
            <a:r>
              <a:rPr lang="en-US" dirty="0"/>
              <a:t> </a:t>
            </a:r>
            <a:r>
              <a:rPr lang="en-US" sz="2400" b="1" dirty="0">
                <a:solidFill>
                  <a:schemeClr val="accent1"/>
                </a:solidFill>
              </a:rPr>
              <a:t>Anne Arundel County</a:t>
            </a:r>
            <a:br>
              <a:rPr lang="en-US" sz="2400" dirty="0"/>
            </a:br>
            <a:r>
              <a:rPr lang="en-US" sz="2400" dirty="0"/>
              <a:t> </a:t>
            </a:r>
            <a:r>
              <a:rPr lang="en-US" i="1" dirty="0"/>
              <a:t>(North of Annapolis)</a:t>
            </a:r>
          </a:p>
        </p:txBody>
      </p:sp>
      <p:pic>
        <p:nvPicPr>
          <p:cNvPr id="11" name="Content Placeholder 10">
            <a:extLst>
              <a:ext uri="{FF2B5EF4-FFF2-40B4-BE49-F238E27FC236}">
                <a16:creationId xmlns:a16="http://schemas.microsoft.com/office/drawing/2014/main" id="{EA74D291-2830-D361-9D41-4299A6D79A72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09452" y="919912"/>
            <a:ext cx="3835275" cy="364300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21168288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99B85249-4035-A495-526B-BE72A84F08E4}"/>
              </a:ext>
            </a:extLst>
          </p:cNvPr>
          <p:cNvSpPr/>
          <p:nvPr/>
        </p:nvSpPr>
        <p:spPr>
          <a:xfrm>
            <a:off x="4250872" y="746994"/>
            <a:ext cx="4893128" cy="393930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sz="135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1EF4D69-8973-F41B-B5E3-41659EC86A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Who Qualifies for Gilchrist’s </a:t>
            </a:r>
            <a:r>
              <a:rPr lang="en-US"/>
              <a:t>GUIDE Program?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2F1EFA-73B1-1DAD-3D04-975025DA7A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5563" y="956129"/>
            <a:ext cx="3574052" cy="353186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>
                <a:solidFill>
                  <a:schemeClr val="accent6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Individuals who meet Medicare GUIDE Model eligibility criteria and reside within our service area are eligible to participate.</a:t>
            </a:r>
          </a:p>
          <a:p>
            <a:pPr marL="0" indent="0">
              <a:buNone/>
            </a:pPr>
            <a:endParaRPr lang="en-US" dirty="0">
              <a:solidFill>
                <a:schemeClr val="accent6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r>
              <a:rPr lang="en-US" sz="1800" i="1" dirty="0">
                <a:solidFill>
                  <a:schemeClr val="accent6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GUIDE services are provided independently of all </a:t>
            </a:r>
            <a:r>
              <a:rPr lang="en-US" sz="1800" i="1">
                <a:solidFill>
                  <a:schemeClr val="accent6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other Gilchrist programs. </a:t>
            </a:r>
            <a:endParaRPr lang="en-US" sz="1800" i="1" dirty="0">
              <a:solidFill>
                <a:schemeClr val="accent6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9770CFB-64D1-DE80-2131-74301D3242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anchor="b">
            <a:normAutofit/>
          </a:bodyPr>
          <a:lstStyle/>
          <a:p>
            <a:pPr defTabSz="685800" eaLnBrk="1" fontAlgn="auto" hangingPunct="1">
              <a:spcBef>
                <a:spcPts val="0"/>
              </a:spcBef>
              <a:spcAft>
                <a:spcPts val="450"/>
              </a:spcAft>
            </a:pPr>
            <a:fld id="{2386EBBD-2D25-4397-A98C-0B6CEEED70C3}" type="slidenum">
              <a:rPr lang="en-US">
                <a:solidFill>
                  <a:prstClr val="white"/>
                </a:solidFill>
                <a:latin typeface="Calibri" panose="020F0502020204030204"/>
                <a:ea typeface="+mn-ea"/>
              </a:rPr>
              <a:pPr defTabSz="685800" eaLnBrk="1" fontAlgn="auto" hangingPunct="1">
                <a:spcBef>
                  <a:spcPts val="0"/>
                </a:spcBef>
                <a:spcAft>
                  <a:spcPts val="450"/>
                </a:spcAft>
              </a:pPr>
              <a:t>25</a:t>
            </a:fld>
            <a:endParaRPr lang="en-US">
              <a:solidFill>
                <a:prstClr val="white"/>
              </a:solidFill>
              <a:latin typeface="Calibri" panose="020F0502020204030204"/>
              <a:ea typeface="+mn-ea"/>
            </a:endParaRP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9A69F0F7-BCBB-B7CD-8D4D-84878F8771C8}"/>
              </a:ext>
            </a:extLst>
          </p:cNvPr>
          <p:cNvSpPr txBox="1">
            <a:spLocks/>
          </p:cNvSpPr>
          <p:nvPr/>
        </p:nvSpPr>
        <p:spPr>
          <a:xfrm>
            <a:off x="4490358" y="881409"/>
            <a:ext cx="4389119" cy="361043"/>
          </a:xfrm>
          <a:prstGeom prst="rect">
            <a:avLst/>
          </a:prstGeom>
        </p:spPr>
        <p:txBody>
          <a:bodyPr>
            <a:normAutofit fontScale="92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685800" fontAlgn="auto">
              <a:spcBef>
                <a:spcPts val="750"/>
              </a:spcBef>
              <a:spcAft>
                <a:spcPts val="0"/>
              </a:spcAft>
              <a:buClr>
                <a:srgbClr val="4C8B2B"/>
              </a:buClr>
              <a:buNone/>
            </a:pPr>
            <a:r>
              <a:rPr lang="en-US" sz="2400" b="1" dirty="0">
                <a:solidFill>
                  <a:srgbClr val="4C8B2B"/>
                </a:solidFill>
                <a:latin typeface="Calibri" panose="020F0502020204030204"/>
              </a:rPr>
              <a:t>How to reach us:</a:t>
            </a:r>
            <a:endParaRPr lang="en-US" sz="2400" dirty="0">
              <a:solidFill>
                <a:srgbClr val="4C8B2B"/>
              </a:solidFill>
              <a:latin typeface="Calibri" panose="020F0502020204030204"/>
            </a:endParaRPr>
          </a:p>
        </p:txBody>
      </p:sp>
      <p:sp>
        <p:nvSpPr>
          <p:cNvPr id="9" name="Rectangle 8" descr="Receiver">
            <a:extLst>
              <a:ext uri="{FF2B5EF4-FFF2-40B4-BE49-F238E27FC236}">
                <a16:creationId xmlns:a16="http://schemas.microsoft.com/office/drawing/2014/main" id="{C95CC44F-6A77-BEB5-CF5A-719F324AFC73}"/>
              </a:ext>
            </a:extLst>
          </p:cNvPr>
          <p:cNvSpPr/>
          <p:nvPr/>
        </p:nvSpPr>
        <p:spPr>
          <a:xfrm>
            <a:off x="4552369" y="1454773"/>
            <a:ext cx="607500" cy="607500"/>
          </a:xfrm>
          <a:prstGeom prst="rect">
            <a:avLst/>
          </a:prstGeom>
          <a:blipFill>
            <a:blip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  <a:ln>
            <a:noFill/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pPr defTabSz="685800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sz="135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0" name="Rectangle 9" descr="Marker">
            <a:extLst>
              <a:ext uri="{FF2B5EF4-FFF2-40B4-BE49-F238E27FC236}">
                <a16:creationId xmlns:a16="http://schemas.microsoft.com/office/drawing/2014/main" id="{9FB2D6C4-593E-01E8-C8CA-9CCE90C3A804}"/>
              </a:ext>
            </a:extLst>
          </p:cNvPr>
          <p:cNvSpPr/>
          <p:nvPr/>
        </p:nvSpPr>
        <p:spPr>
          <a:xfrm>
            <a:off x="4441370" y="2211275"/>
            <a:ext cx="799050" cy="799050"/>
          </a:xfrm>
          <a:prstGeom prst="rect">
            <a:avLst/>
          </a:prstGeom>
          <a:blipFill>
            <a:blip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  <a:ln>
            <a:noFill/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pPr defTabSz="685800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sz="135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818BDCB7-CB6A-D655-2462-20B46C2C27C0}"/>
              </a:ext>
            </a:extLst>
          </p:cNvPr>
          <p:cNvSpPr txBox="1">
            <a:spLocks/>
          </p:cNvSpPr>
          <p:nvPr/>
        </p:nvSpPr>
        <p:spPr>
          <a:xfrm>
            <a:off x="5225143" y="1581095"/>
            <a:ext cx="3621677" cy="361043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685800" fontAlgn="auto">
              <a:spcBef>
                <a:spcPts val="750"/>
              </a:spcBef>
              <a:spcAft>
                <a:spcPts val="0"/>
              </a:spcAft>
              <a:buClr>
                <a:srgbClr val="4C8B2B"/>
              </a:buClr>
              <a:buNone/>
            </a:pPr>
            <a:r>
              <a:rPr lang="en-US" sz="2100" b="1" dirty="0">
                <a:solidFill>
                  <a:srgbClr val="4C8B2B"/>
                </a:solidFill>
                <a:latin typeface="Calibri" panose="020F0502020204030204"/>
              </a:rPr>
              <a:t>888.823.8880</a:t>
            </a:r>
            <a:endParaRPr lang="en-US" sz="2100" dirty="0">
              <a:solidFill>
                <a:srgbClr val="4C8B2B"/>
              </a:solidFill>
              <a:latin typeface="Calibri" panose="020F0502020204030204"/>
            </a:endParaRP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AF155AB2-E35E-6123-CD3E-F572E8CD4A46}"/>
              </a:ext>
            </a:extLst>
          </p:cNvPr>
          <p:cNvSpPr txBox="1">
            <a:spLocks/>
          </p:cNvSpPr>
          <p:nvPr/>
        </p:nvSpPr>
        <p:spPr>
          <a:xfrm>
            <a:off x="5225143" y="2430278"/>
            <a:ext cx="3621677" cy="361043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685800" fontAlgn="auto">
              <a:spcBef>
                <a:spcPts val="750"/>
              </a:spcBef>
              <a:spcAft>
                <a:spcPts val="0"/>
              </a:spcAft>
              <a:buClr>
                <a:srgbClr val="4C8B2B"/>
              </a:buClr>
              <a:buNone/>
            </a:pPr>
            <a:r>
              <a:rPr lang="en-US" sz="2100" b="1" dirty="0">
                <a:solidFill>
                  <a:srgbClr val="4C8B2B"/>
                </a:solidFill>
                <a:latin typeface="Calibri" panose="020F0502020204030204"/>
              </a:rPr>
              <a:t>GilchristCares.org</a:t>
            </a:r>
            <a:endParaRPr lang="en-US" sz="2100" dirty="0">
              <a:solidFill>
                <a:srgbClr val="4C8B2B"/>
              </a:solidFill>
              <a:latin typeface="Calibri" panose="020F0502020204030204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21A870D6-8E84-EBD5-A313-1D48E705EEA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856" t="-4856" r="-4856" b="-4856"/>
          <a:stretch>
            <a:fillRect/>
          </a:stretch>
        </p:blipFill>
        <p:spPr>
          <a:xfrm>
            <a:off x="6126647" y="3101404"/>
            <a:ext cx="909335" cy="909335"/>
          </a:xfrm>
          <a:prstGeom prst="roundRect">
            <a:avLst>
              <a:gd name="adj" fmla="val 10597"/>
            </a:avLst>
          </a:prstGeom>
          <a:solidFill>
            <a:schemeClr val="bg1"/>
          </a:solidFill>
          <a:ln w="38100">
            <a:solidFill>
              <a:schemeClr val="accent3"/>
            </a:solidFill>
          </a:ln>
        </p:spPr>
      </p:pic>
    </p:spTree>
    <p:extLst>
      <p:ext uri="{BB962C8B-B14F-4D97-AF65-F5344CB8AC3E}">
        <p14:creationId xmlns:p14="http://schemas.microsoft.com/office/powerpoint/2010/main" val="404899034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E22BA4-EDA2-A447-6136-AC16462B0A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617221"/>
            <a:ext cx="7886700" cy="768096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/>
              <a:t>GUIDE </a:t>
            </a:r>
            <a:r>
              <a:rPr lang="en-US"/>
              <a:t>Model Goals– </a:t>
            </a:r>
            <a:r>
              <a:rPr lang="en-US" dirty="0"/>
              <a:t>Hospice of the Chesapeake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329298-4E8A-E2F9-BB34-4D3DA4AA53A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dirty="0">
                <a:solidFill>
                  <a:srgbClr val="0070C0"/>
                </a:solidFill>
              </a:rPr>
              <a:t>Improve quality of  life - </a:t>
            </a:r>
            <a:r>
              <a:rPr lang="en-US" b="0" i="0" dirty="0">
                <a:solidFill>
                  <a:srgbClr val="545D7E"/>
                </a:solidFill>
                <a:effectLst/>
              </a:rPr>
              <a:t>The GUIDE model aims to enhance the overall well-being of individuals with dementia by providing person-centered care and support.</a:t>
            </a:r>
          </a:p>
          <a:p>
            <a:r>
              <a:rPr lang="en-US" dirty="0">
                <a:solidFill>
                  <a:srgbClr val="0070C0"/>
                </a:solidFill>
              </a:rPr>
              <a:t>Reduce Strain on Caregivers</a:t>
            </a:r>
            <a:r>
              <a:rPr lang="en-US" dirty="0"/>
              <a:t>- </a:t>
            </a:r>
            <a:r>
              <a:rPr lang="en-US" b="0" i="0" dirty="0">
                <a:solidFill>
                  <a:srgbClr val="545D7E"/>
                </a:solidFill>
                <a:effectLst/>
                <a:latin typeface="+mj-lt"/>
              </a:rPr>
              <a:t>It seeks to alleviate the stress and burden on unpaid caregivers by offering education, support, and respite services.</a:t>
            </a:r>
          </a:p>
          <a:p>
            <a:r>
              <a:rPr lang="en-US" dirty="0">
                <a:solidFill>
                  <a:srgbClr val="0070C0"/>
                </a:solidFill>
              </a:rPr>
              <a:t>Promote Community Based Care</a:t>
            </a:r>
            <a:r>
              <a:rPr lang="en-US" dirty="0"/>
              <a:t>- </a:t>
            </a:r>
            <a:r>
              <a:rPr lang="en-US" b="0" i="0" dirty="0">
                <a:solidFill>
                  <a:srgbClr val="545D7E"/>
                </a:solidFill>
                <a:effectLst/>
                <a:latin typeface="+mn-lt"/>
              </a:rPr>
              <a:t>The model encourages keeping individuals with dementia in their homes and communities for as long as possible.</a:t>
            </a:r>
          </a:p>
          <a:p>
            <a:pPr>
              <a:lnSpc>
                <a:spcPts val="1238"/>
              </a:lnSpc>
              <a:spcBef>
                <a:spcPts val="563"/>
              </a:spcBef>
              <a:spcAft>
                <a:spcPts val="450"/>
              </a:spcAft>
            </a:pPr>
            <a:r>
              <a:rPr lang="en-US" dirty="0">
                <a:solidFill>
                  <a:srgbClr val="0070C0"/>
                </a:solidFill>
              </a:rPr>
              <a:t>Potentially Reduce Healthcare Costs</a:t>
            </a:r>
            <a:r>
              <a:rPr lang="en-US" dirty="0"/>
              <a:t>- </a:t>
            </a:r>
            <a:r>
              <a:rPr lang="en-US" b="0" i="0" dirty="0">
                <a:solidFill>
                  <a:srgbClr val="545D7E"/>
                </a:solidFill>
                <a:effectLst/>
                <a:latin typeface="+mn-lt"/>
              </a:rPr>
              <a:t>By providing better care coordination and support, the GUIDE model may also help to reduce overall healthcare costs associated with dementia</a:t>
            </a:r>
          </a:p>
          <a:p>
            <a:pPr>
              <a:lnSpc>
                <a:spcPts val="1238"/>
              </a:lnSpc>
              <a:spcBef>
                <a:spcPts val="563"/>
              </a:spcBef>
              <a:spcAft>
                <a:spcPts val="450"/>
              </a:spcAft>
            </a:pPr>
            <a:r>
              <a:rPr lang="en-US" dirty="0">
                <a:solidFill>
                  <a:srgbClr val="0070C0"/>
                </a:solidFill>
              </a:rPr>
              <a:t>Resource Navigation </a:t>
            </a:r>
            <a:r>
              <a:rPr lang="en-US" dirty="0"/>
              <a:t>- They connect patients and families with community resources, benefits, and supportive programs to address unmet practical and financial needs.</a:t>
            </a:r>
          </a:p>
          <a:p>
            <a:r>
              <a:rPr lang="en-US" dirty="0">
                <a:solidFill>
                  <a:srgbClr val="0070C0"/>
                </a:solidFill>
              </a:rPr>
              <a:t>Flexible Visit Model </a:t>
            </a:r>
            <a:r>
              <a:rPr lang="en-US" dirty="0"/>
              <a:t>- They deliver support through in-person or telehealth visits based on patient and caregiver need, ensuring timely and accessible intervention.</a:t>
            </a:r>
          </a:p>
        </p:txBody>
      </p:sp>
    </p:spTree>
    <p:extLst>
      <p:ext uri="{BB962C8B-B14F-4D97-AF65-F5344CB8AC3E}">
        <p14:creationId xmlns:p14="http://schemas.microsoft.com/office/powerpoint/2010/main" val="10982670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E5F06E-CCF6-83E1-4A69-5B7A41263B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GUIDE Model	Eligibility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2271E98-BE0C-4CE8-7894-B131EE828F6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Must have a dementia diagnosis (confirmed using diagnosis codes)</a:t>
            </a:r>
          </a:p>
          <a:p>
            <a:r>
              <a:rPr lang="en-US" dirty="0"/>
              <a:t>Enrolled in Original Medicare (Part A and B) – Medicare advantage enrollees are not eligible</a:t>
            </a:r>
          </a:p>
          <a:p>
            <a:r>
              <a:rPr lang="en-US" dirty="0"/>
              <a:t>Not enrolled in hospice or residing in a nursing home long-term</a:t>
            </a:r>
          </a:p>
          <a:p>
            <a:r>
              <a:rPr lang="en-US" dirty="0"/>
              <a:t>Have a caregiver, or be assessed as not needing one (some patients without caregivers can still qualify)</a:t>
            </a:r>
          </a:p>
          <a:p>
            <a:r>
              <a:rPr lang="en-US" b="1" dirty="0"/>
              <a:t>Currently serving Anne Arundel and Prince Georges Counties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227931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4" name="Google Shape;94;p1" title="Screenshot 2026-05-14 at 8.11.46 PM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2" y="1152201"/>
            <a:ext cx="9144002" cy="4468675"/>
          </a:xfrm>
          <a:prstGeom prst="rect">
            <a:avLst/>
          </a:prstGeom>
          <a:noFill/>
          <a:ln>
            <a:noFill/>
          </a:ln>
        </p:spPr>
      </p:pic>
      <p:sp>
        <p:nvSpPr>
          <p:cNvPr id="97" name="Google Shape;97;p1"/>
          <p:cNvSpPr/>
          <p:nvPr/>
        </p:nvSpPr>
        <p:spPr>
          <a:xfrm>
            <a:off x="-2" y="4846814"/>
            <a:ext cx="9144002" cy="513323"/>
          </a:xfrm>
          <a:custGeom>
            <a:avLst/>
            <a:gdLst/>
            <a:ahLst/>
            <a:cxnLst/>
            <a:rect l="l" t="t" r="r" b="b"/>
            <a:pathLst>
              <a:path w="18294353" h="368303" extrusionOk="0">
                <a:moveTo>
                  <a:pt x="0" y="0"/>
                </a:moveTo>
                <a:lnTo>
                  <a:pt x="18294353" y="0"/>
                </a:lnTo>
                <a:lnTo>
                  <a:pt x="18294353" y="368303"/>
                </a:lnTo>
                <a:lnTo>
                  <a:pt x="0" y="368303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/>
          <a:lstStyle/>
          <a:p>
            <a:pPr defTabSz="457223"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</a:pPr>
            <a:endParaRPr lang="en-US" sz="700" kern="0" dirty="0">
              <a:solidFill>
                <a:srgbClr val="000000"/>
              </a:solidFill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01" name="Google Shape;101;p1"/>
          <p:cNvSpPr/>
          <p:nvPr/>
        </p:nvSpPr>
        <p:spPr>
          <a:xfrm>
            <a:off x="-2" y="1"/>
            <a:ext cx="1905000" cy="9525"/>
          </a:xfrm>
          <a:custGeom>
            <a:avLst/>
            <a:gdLst/>
            <a:ahLst/>
            <a:cxnLst/>
            <a:rect l="l" t="t" r="r" b="b"/>
            <a:pathLst>
              <a:path w="7619999" h="38100" extrusionOk="0">
                <a:moveTo>
                  <a:pt x="7619999" y="0"/>
                </a:moveTo>
                <a:lnTo>
                  <a:pt x="7619999" y="38100"/>
                </a:lnTo>
                <a:lnTo>
                  <a:pt x="0" y="38100"/>
                </a:lnTo>
                <a:lnTo>
                  <a:pt x="0" y="0"/>
                </a:lnTo>
                <a:lnTo>
                  <a:pt x="7619999" y="0"/>
                </a:lnTo>
                <a:close/>
              </a:path>
            </a:pathLst>
          </a:custGeom>
          <a:solidFill>
            <a:srgbClr val="000000">
              <a:alpha val="0"/>
            </a:srgbClr>
          </a:solidFill>
          <a:ln>
            <a:noFill/>
          </a:ln>
        </p:spPr>
        <p:txBody>
          <a:bodyPr/>
          <a:lstStyle/>
          <a:p>
            <a:pPr defTabSz="457223"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</a:pPr>
            <a:endParaRPr lang="en-US" sz="700" kern="0" dirty="0">
              <a:solidFill>
                <a:srgbClr val="000000"/>
              </a:solidFill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02" name="Google Shape;102;p1"/>
          <p:cNvSpPr txBox="1"/>
          <p:nvPr/>
        </p:nvSpPr>
        <p:spPr>
          <a:xfrm>
            <a:off x="237120" y="2636615"/>
            <a:ext cx="1010327" cy="2585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algn="ctr" defTabSz="457223" eaLnBrk="1" fontAlgn="auto" hangingPunct="1">
              <a:lnSpc>
                <a:spcPct val="14000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</a:pPr>
            <a:r>
              <a:rPr lang="en-US" sz="1200" b="1" kern="0" dirty="0">
                <a:solidFill>
                  <a:srgbClr val="000000"/>
                </a:solidFill>
                <a:latin typeface="Arial"/>
                <a:ea typeface="+mn-ea"/>
                <a:cs typeface="Arial"/>
                <a:sym typeface="Arial"/>
              </a:rPr>
              <a:t>              </a:t>
            </a:r>
          </a:p>
        </p:txBody>
      </p:sp>
      <p:sp>
        <p:nvSpPr>
          <p:cNvPr id="104" name="Google Shape;104;p1"/>
          <p:cNvSpPr txBox="1"/>
          <p:nvPr/>
        </p:nvSpPr>
        <p:spPr>
          <a:xfrm>
            <a:off x="1491272" y="3514726"/>
            <a:ext cx="31185" cy="2446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defTabSz="457223" eaLnBrk="1" fontAlgn="auto" hangingPunct="1">
              <a:lnSpc>
                <a:spcPct val="139982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</a:pPr>
            <a:r>
              <a:rPr lang="en-US" sz="1136" b="1" kern="0" dirty="0">
                <a:solidFill>
                  <a:srgbClr val="202020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endParaRPr sz="700" kern="0" dirty="0">
              <a:solidFill>
                <a:srgbClr val="000000"/>
              </a:solidFill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07" name="Google Shape;107;p1"/>
          <p:cNvSpPr txBox="1"/>
          <p:nvPr/>
        </p:nvSpPr>
        <p:spPr>
          <a:xfrm>
            <a:off x="237119" y="4916041"/>
            <a:ext cx="2125950" cy="1938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defTabSz="457223" eaLnBrk="1" fontAlgn="auto" hangingPunct="1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</a:pPr>
            <a:r>
              <a:rPr lang="en-US" sz="900" b="1" kern="0" dirty="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GWEP GUIDE Presentation 7.16.2026</a:t>
            </a:r>
            <a:endParaRPr sz="700" kern="0" dirty="0">
              <a:solidFill>
                <a:srgbClr val="000000"/>
              </a:solidFill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987015AC-C65C-1B9C-98C1-ABF7AFEF2D0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4763"/>
            <a:ext cx="9144000" cy="1196579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0268D54-6E10-DAE3-7965-61373BB9F70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1341" y="1563059"/>
            <a:ext cx="1181615" cy="1165860"/>
          </a:xfrm>
          <a:prstGeom prst="rect">
            <a:avLst/>
          </a:prstGeom>
        </p:spPr>
      </p:pic>
      <p:sp>
        <p:nvSpPr>
          <p:cNvPr id="8" name="Callout: Up Arrow 7">
            <a:extLst>
              <a:ext uri="{FF2B5EF4-FFF2-40B4-BE49-F238E27FC236}">
                <a16:creationId xmlns:a16="http://schemas.microsoft.com/office/drawing/2014/main" id="{3D6D0355-DBE6-DE7B-8986-66B3C96F710E}"/>
              </a:ext>
            </a:extLst>
          </p:cNvPr>
          <p:cNvSpPr/>
          <p:nvPr/>
        </p:nvSpPr>
        <p:spPr>
          <a:xfrm>
            <a:off x="116678" y="2798144"/>
            <a:ext cx="1864522" cy="1078212"/>
          </a:xfrm>
          <a:prstGeom prst="upArrowCallout">
            <a:avLst/>
          </a:prstGeom>
          <a:ln>
            <a:solidFill>
              <a:schemeClr val="bg2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sz="1350" dirty="0">
              <a:solidFill>
                <a:srgbClr val="000000"/>
              </a:solidFill>
              <a:latin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1350" dirty="0">
                <a:solidFill>
                  <a:srgbClr val="000000"/>
                </a:solidFill>
                <a:latin typeface="Arial"/>
              </a:rPr>
              <a:t>Scan or email </a:t>
            </a:r>
            <a:r>
              <a:rPr lang="en-US" sz="1350" dirty="0">
                <a:solidFill>
                  <a:srgbClr val="000000"/>
                </a:solidFill>
                <a:latin typeface="Arial"/>
                <a:hlinkClick r:id="rId6"/>
              </a:rPr>
              <a:t>info@mdlivingwell.org</a:t>
            </a:r>
            <a:endParaRPr lang="en-US" sz="1350" dirty="0">
              <a:solidFill>
                <a:srgbClr val="000000"/>
              </a:solidFill>
              <a:latin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sz="1350" dirty="0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B66960-6EB7-5543-D7E2-21C56C333D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8259" y="250945"/>
            <a:ext cx="7807871" cy="849194"/>
          </a:xfrm>
        </p:spPr>
        <p:txBody>
          <a:bodyPr/>
          <a:lstStyle/>
          <a:p>
            <a:pPr algn="r"/>
            <a:r>
              <a:rPr lang="en-US" sz="2700" b="1" dirty="0">
                <a:latin typeface="+mn-lt"/>
              </a:rPr>
              <a:t>Current partner agreements </a:t>
            </a:r>
          </a:p>
        </p:txBody>
      </p:sp>
      <p:graphicFrame>
        <p:nvGraphicFramePr>
          <p:cNvPr id="7" name="Content Placeholder 6">
            <a:extLst>
              <a:ext uri="{FF2B5EF4-FFF2-40B4-BE49-F238E27FC236}">
                <a16:creationId xmlns:a16="http://schemas.microsoft.com/office/drawing/2014/main" id="{068657C0-C197-A2A7-D920-9F651841768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93045858"/>
              </p:ext>
            </p:extLst>
          </p:nvPr>
        </p:nvGraphicFramePr>
        <p:xfrm>
          <a:off x="674709" y="800100"/>
          <a:ext cx="7774971" cy="4366260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{37CE84F3-28C3-443E-9E96-99CF82512B78}</a:tableStyleId>
              </a:tblPr>
              <a:tblGrid>
                <a:gridCol w="1931000">
                  <a:extLst>
                    <a:ext uri="{9D8B030D-6E8A-4147-A177-3AD203B41FA5}">
                      <a16:colId xmlns:a16="http://schemas.microsoft.com/office/drawing/2014/main" val="1015653664"/>
                    </a:ext>
                  </a:extLst>
                </a:gridCol>
                <a:gridCol w="2970866">
                  <a:extLst>
                    <a:ext uri="{9D8B030D-6E8A-4147-A177-3AD203B41FA5}">
                      <a16:colId xmlns:a16="http://schemas.microsoft.com/office/drawing/2014/main" val="642826378"/>
                    </a:ext>
                  </a:extLst>
                </a:gridCol>
                <a:gridCol w="2873105">
                  <a:extLst>
                    <a:ext uri="{9D8B030D-6E8A-4147-A177-3AD203B41FA5}">
                      <a16:colId xmlns:a16="http://schemas.microsoft.com/office/drawing/2014/main" val="94216053"/>
                    </a:ext>
                  </a:extLst>
                </a:gridCol>
              </a:tblGrid>
              <a:tr h="662940">
                <a:tc>
                  <a:txBody>
                    <a:bodyPr/>
                    <a:lstStyle/>
                    <a:p>
                      <a:r>
                        <a:rPr lang="en-US" sz="1500" b="1" cap="all" baseline="0" dirty="0"/>
                        <a:t>agency</a:t>
                      </a:r>
                      <a:endParaRPr lang="en-US" sz="1500" b="1" cap="all" baseline="0" dirty="0">
                        <a:latin typeface="+mn-lt"/>
                      </a:endParaRPr>
                    </a:p>
                  </a:txBody>
                  <a:tcPr marL="102870" marR="102870" marT="102870" marB="102870" anchor="ctr"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b="1" cap="all" baseline="0" dirty="0"/>
                        <a:t>CURRENT Service area </a:t>
                      </a:r>
                    </a:p>
                    <a:p>
                      <a:r>
                        <a:rPr lang="en-US" sz="1500" b="1" cap="all" baseline="0" dirty="0"/>
                        <a:t>Coverage</a:t>
                      </a:r>
                      <a:endParaRPr lang="en-US" sz="1500" b="1" cap="all" baseline="0" dirty="0">
                        <a:latin typeface="+mn-lt"/>
                      </a:endParaRPr>
                    </a:p>
                  </a:txBody>
                  <a:tcPr marL="102870" marR="102870" marT="102870" marB="102870" anchor="ctr"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500" b="1" cap="all" baseline="0" dirty="0"/>
                        <a:t>Contact </a:t>
                      </a:r>
                      <a:endParaRPr lang="en-US" sz="1500" b="1" cap="all" baseline="0" dirty="0">
                        <a:latin typeface="+mn-lt"/>
                      </a:endParaRPr>
                    </a:p>
                  </a:txBody>
                  <a:tcPr marL="102870" marR="102870" marT="102870" marB="102870" anchor="ctr">
                    <a:solidFill>
                      <a:schemeClr val="accent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9652336"/>
                  </a:ext>
                </a:extLst>
              </a:tr>
              <a:tr h="754380">
                <a:tc>
                  <a:txBody>
                    <a:bodyPr/>
                    <a:lstStyle/>
                    <a:p>
                      <a:r>
                        <a:rPr lang="en-US" sz="1200" b="1" dirty="0"/>
                        <a:t>MAC Inc. Maryland Living Well Center of Excellence  (LWCE)</a:t>
                      </a:r>
                    </a:p>
                  </a:txBody>
                  <a:tcPr marL="102870" marR="102870" marT="102870" marB="102870" anchor="ctr"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b="1" dirty="0"/>
                        <a:t>Dorchester County, Wicomico County, Worcester County and Somerset County	</a:t>
                      </a:r>
                    </a:p>
                  </a:txBody>
                  <a:tcPr marL="102870" marR="102870" marT="102870" marB="102870" anchor="ctr"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100" b="1" dirty="0"/>
                        <a:t>Tracy Wainwright, CWDP  </a:t>
                      </a:r>
                      <a:r>
                        <a:rPr lang="en-US" sz="1100" b="1" dirty="0">
                          <a:solidFill>
                            <a:schemeClr val="tx1"/>
                          </a:solidFill>
                          <a:hlinkClick r:id="rId2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twainwright@macinc.org</a:t>
                      </a:r>
                      <a:endParaRPr lang="en-US" sz="1100" b="1" dirty="0">
                        <a:solidFill>
                          <a:schemeClr val="tx1"/>
                        </a:solidFill>
                      </a:endParaRPr>
                    </a:p>
                    <a:p>
                      <a:pPr algn="l"/>
                      <a:endParaRPr lang="en-US" sz="1100" b="1" dirty="0"/>
                    </a:p>
                  </a:txBody>
                  <a:tcPr marL="102870" marR="102870" marT="102870" marB="102870" anchor="ctr">
                    <a:solidFill>
                      <a:schemeClr val="accent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44066008"/>
                  </a:ext>
                </a:extLst>
              </a:tr>
              <a:tr h="1485900">
                <a:tc>
                  <a:txBody>
                    <a:bodyPr/>
                    <a:lstStyle/>
                    <a:p>
                      <a:r>
                        <a:rPr lang="en-US" sz="1200" b="1" dirty="0"/>
                        <a:t>Central Maryland Area Health and Education (CMAHEC)</a:t>
                      </a:r>
                    </a:p>
                  </a:txBody>
                  <a:tcPr marL="102870" marR="102870" marT="102870" marB="102870" anchor="ctr"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b="1" dirty="0"/>
                        <a:t>Anne Arundel, Baltimore County, Baltimore City, Carroll County, Cecil County, Charles County, Frederick County, Harford County, Howard County, Prince Georges County</a:t>
                      </a:r>
                      <a:endParaRPr lang="en-US" sz="1100" b="1" dirty="0">
                        <a:solidFill>
                          <a:srgbClr val="FFC000"/>
                        </a:solidFill>
                      </a:endParaRPr>
                    </a:p>
                  </a:txBody>
                  <a:tcPr marL="102870" marR="102870" marT="102870" marB="102870" anchor="ctr"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100" b="1" dirty="0"/>
                        <a:t>Paula Blackwell, MBA, MHA </a:t>
                      </a:r>
                      <a:r>
                        <a:rPr lang="en-US" sz="1100" b="1" dirty="0">
                          <a:solidFill>
                            <a:schemeClr val="tx1"/>
                          </a:solidFill>
                          <a:hlinkClick r:id="rId3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pblackwell@centralmarylandahec.org</a:t>
                      </a:r>
                      <a:endParaRPr lang="en-US" sz="1100" b="1" dirty="0">
                        <a:solidFill>
                          <a:schemeClr val="tx1"/>
                        </a:solidFill>
                      </a:endParaRPr>
                    </a:p>
                    <a:p>
                      <a:pPr algn="l"/>
                      <a:endParaRPr lang="en-US" sz="1100" b="1" dirty="0"/>
                    </a:p>
                    <a:p>
                      <a:pPr algn="l"/>
                      <a:r>
                        <a:rPr lang="en-US" sz="1100" b="1" dirty="0"/>
                        <a:t>Tre’ Jenae Mack, MS  </a:t>
                      </a:r>
                      <a:r>
                        <a:rPr lang="en-US" sz="1100" b="1" dirty="0">
                          <a:solidFill>
                            <a:schemeClr val="tx1"/>
                          </a:solidFill>
                          <a:hlinkClick r:id="rId4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tmack@centralmarylandahec.org</a:t>
                      </a:r>
                      <a:endParaRPr lang="en-US" sz="1100" b="1" dirty="0">
                        <a:solidFill>
                          <a:schemeClr val="tx1"/>
                        </a:solidFill>
                      </a:endParaRPr>
                    </a:p>
                    <a:p>
                      <a:pPr algn="l"/>
                      <a:endParaRPr lang="en-US" sz="1100" b="1" dirty="0"/>
                    </a:p>
                  </a:txBody>
                  <a:tcPr marL="102870" marR="102870" marT="102870" marB="102870" anchor="ctr">
                    <a:solidFill>
                      <a:schemeClr val="accent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28643940"/>
                  </a:ext>
                </a:extLst>
              </a:tr>
              <a:tr h="685800">
                <a:tc>
                  <a:txBody>
                    <a:bodyPr/>
                    <a:lstStyle/>
                    <a:p>
                      <a:r>
                        <a:rPr lang="en-US" sz="1200" b="1" dirty="0"/>
                        <a:t>Coastal Drug Pharmacy</a:t>
                      </a:r>
                    </a:p>
                  </a:txBody>
                  <a:tcPr marL="102870" marR="102870" marT="102870" marB="102870" anchor="ctr"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b="1" dirty="0"/>
                        <a:t>Worcester County</a:t>
                      </a:r>
                    </a:p>
                  </a:txBody>
                  <a:tcPr marL="102870" marR="102870" marT="102870" marB="102870" anchor="ctr"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100" b="1" dirty="0"/>
                        <a:t>Ray Patel  </a:t>
                      </a:r>
                    </a:p>
                    <a:p>
                      <a:pPr algn="l"/>
                      <a:r>
                        <a:rPr lang="en-US" sz="1100" b="1" dirty="0">
                          <a:solidFill>
                            <a:schemeClr val="tx1"/>
                          </a:solidFill>
                          <a:hlinkClick r:id="rId5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OCPHARMA11@hotmail.com</a:t>
                      </a:r>
                      <a:endParaRPr lang="en-US" sz="1100" b="1" dirty="0">
                        <a:solidFill>
                          <a:schemeClr val="tx1"/>
                        </a:solidFill>
                      </a:endParaRPr>
                    </a:p>
                    <a:p>
                      <a:pPr algn="l"/>
                      <a:endParaRPr lang="en-US" sz="1100" b="1" dirty="0"/>
                    </a:p>
                  </a:txBody>
                  <a:tcPr marL="102870" marR="102870" marT="102870" marB="102870" anchor="ctr">
                    <a:solidFill>
                      <a:schemeClr val="accent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12537045"/>
                  </a:ext>
                </a:extLst>
              </a:tr>
              <a:tr h="754380">
                <a:tc>
                  <a:txBody>
                    <a:bodyPr/>
                    <a:lstStyle/>
                    <a:p>
                      <a:r>
                        <a:rPr lang="en-US" sz="1200" b="1" dirty="0"/>
                        <a:t>Chinese Culture and Community Service Center, Inc. (CCACC)</a:t>
                      </a:r>
                    </a:p>
                  </a:txBody>
                  <a:tcPr marL="102870" marR="102870" marT="102870" marB="102870" anchor="ctr"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b="1" dirty="0"/>
                        <a:t>Montgomery County</a:t>
                      </a:r>
                    </a:p>
                  </a:txBody>
                  <a:tcPr marL="102870" marR="102870" marT="102870" marB="102870" anchor="ctr"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100" b="1" kern="1200" dirty="0">
                          <a:solidFill>
                            <a:schemeClr val="bg1"/>
                          </a:solidFill>
                          <a:effectLst/>
                        </a:rPr>
                        <a:t>Yuhsin Chou, MS          </a:t>
                      </a:r>
                      <a:r>
                        <a:rPr lang="en-US" sz="1100" b="1" kern="1200" dirty="0">
                          <a:solidFill>
                            <a:schemeClr val="tx1"/>
                          </a:solidFill>
                          <a:effectLst/>
                          <a:hlinkClick r:id="rId6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yuhsin.chou@ccacc-dc.org</a:t>
                      </a:r>
                      <a:endParaRPr lang="en-US" sz="1100" b="1" kern="12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l"/>
                      <a:endParaRPr lang="en-US" sz="1100" b="1" dirty="0"/>
                    </a:p>
                  </a:txBody>
                  <a:tcPr marL="102870" marR="102870" marT="102870" marB="102870" anchor="ctr">
                    <a:solidFill>
                      <a:schemeClr val="accent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93267313"/>
                  </a:ext>
                </a:extLst>
              </a:tr>
            </a:tbl>
          </a:graphicData>
        </a:graphic>
      </p:graphicFrame>
      <p:pic>
        <p:nvPicPr>
          <p:cNvPr id="4" name="Picture 3">
            <a:extLst>
              <a:ext uri="{FF2B5EF4-FFF2-40B4-BE49-F238E27FC236}">
                <a16:creationId xmlns:a16="http://schemas.microsoft.com/office/drawing/2014/main" id="{54928594-9B7D-3947-D0A2-109DB1113372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l="1" r="52607"/>
          <a:stretch>
            <a:fillRect/>
          </a:stretch>
        </p:blipFill>
        <p:spPr>
          <a:xfrm>
            <a:off x="342902" y="0"/>
            <a:ext cx="2729142" cy="75438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6E9B5F82-4FF0-1107-3311-C1BE8BF56FC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4292" y="1526375"/>
            <a:ext cx="617220" cy="617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38267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7E2898A-6139-414C-BEE8-CA9210549D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3D19E5B-23E9-425B-BB0B-5049C7F14F49}" type="slidenum">
              <a:rPr lang="en-US" altLang="en-US" smtClean="0"/>
              <a:pPr>
                <a:defRPr/>
              </a:pPr>
              <a:t>3</a:t>
            </a:fld>
            <a:endParaRPr lang="en-US" altLang="en-US">
              <a:solidFill>
                <a:srgbClr val="002C77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D04CAA5-CA61-4948-950E-38254E9ABB3F}"/>
              </a:ext>
            </a:extLst>
          </p:cNvPr>
          <p:cNvSpPr txBox="1"/>
          <p:nvPr/>
        </p:nvSpPr>
        <p:spPr>
          <a:xfrm>
            <a:off x="533400" y="819150"/>
            <a:ext cx="8021364" cy="29238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chemeClr val="accent2"/>
                </a:solidFill>
              </a:rPr>
              <a:t>DISCLOSURES</a:t>
            </a:r>
          </a:p>
          <a:p>
            <a:endParaRPr lang="en-US" sz="3200" dirty="0">
              <a:solidFill>
                <a:schemeClr val="accent2"/>
              </a:solidFill>
            </a:endParaRPr>
          </a:p>
          <a:p>
            <a:endParaRPr lang="en-US" sz="3200" dirty="0">
              <a:solidFill>
                <a:schemeClr val="accent2"/>
              </a:solidFill>
            </a:endParaRPr>
          </a:p>
          <a:p>
            <a:endParaRPr lang="en-US" sz="3200" dirty="0">
              <a:solidFill>
                <a:schemeClr val="accent2"/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chemeClr val="accent2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 have n</a:t>
            </a:r>
            <a:r>
              <a:rPr lang="en-US" sz="3200" kern="1200" dirty="0">
                <a:solidFill>
                  <a:schemeClr val="accent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 relevant financial disclosures.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22205895"/>
      </p:ext>
    </p:extLst>
  </p:cSld>
  <p:clrMapOvr>
    <a:masterClrMapping/>
  </p:clrMapOvr>
  <p:transition spd="slow" advClick="0" advTm="7000"/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2"/>
          <p:cNvSpPr txBox="1">
            <a:spLocks noGrp="1"/>
          </p:cNvSpPr>
          <p:nvPr>
            <p:ph type="ctrTitle"/>
          </p:nvPr>
        </p:nvSpPr>
        <p:spPr>
          <a:xfrm>
            <a:off x="0" y="-4571"/>
            <a:ext cx="9144000" cy="1286802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68569" tIns="34275" rIns="68569" bIns="34275" anchor="b" anchorCtr="0">
            <a:normAutofit/>
          </a:bodyPr>
          <a:lstStyle/>
          <a:p>
            <a:endParaRPr dirty="0"/>
          </a:p>
        </p:txBody>
      </p:sp>
      <p:sp>
        <p:nvSpPr>
          <p:cNvPr id="85" name="Google Shape;85;p2"/>
          <p:cNvSpPr txBox="1">
            <a:spLocks noGrp="1"/>
          </p:cNvSpPr>
          <p:nvPr>
            <p:ph type="subTitle" idx="1"/>
          </p:nvPr>
        </p:nvSpPr>
        <p:spPr>
          <a:xfrm>
            <a:off x="2773941" y="313575"/>
            <a:ext cx="5044725" cy="36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noAutofit/>
          </a:bodyPr>
          <a:lstStyle/>
          <a:p>
            <a:pPr marL="0" indent="0" algn="l">
              <a:lnSpc>
                <a:spcPct val="100000"/>
              </a:lnSpc>
              <a:spcBef>
                <a:spcPts val="1050"/>
              </a:spcBef>
              <a:spcAft>
                <a:spcPts val="1050"/>
              </a:spcAft>
              <a:buSzPts val="1100"/>
            </a:pPr>
            <a:r>
              <a:rPr lang="en-US" sz="1200" b="1" dirty="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Central Maryland AHEC GUIDE Program</a:t>
            </a:r>
            <a:endParaRPr sz="1200" dirty="0">
              <a:solidFill>
                <a:schemeClr val="lt1"/>
              </a:solidFill>
            </a:endParaRPr>
          </a:p>
        </p:txBody>
      </p:sp>
      <p:pic>
        <p:nvPicPr>
          <p:cNvPr id="86" name="Google Shape;86;p2"/>
          <p:cNvPicPr preferRelativeResize="0"/>
          <p:nvPr/>
        </p:nvPicPr>
        <p:blipFill rotWithShape="1">
          <a:blip r:embed="rId3">
            <a:alphaModFix/>
          </a:blip>
          <a:srcRect l="1164" t="3131" r="666" b="1077"/>
          <a:stretch/>
        </p:blipFill>
        <p:spPr>
          <a:xfrm>
            <a:off x="4572" y="1"/>
            <a:ext cx="2244853" cy="1282230"/>
          </a:xfrm>
          <a:prstGeom prst="rect">
            <a:avLst/>
          </a:prstGeom>
          <a:noFill/>
          <a:ln>
            <a:noFill/>
          </a:ln>
        </p:spPr>
      </p:pic>
      <p:pic>
        <p:nvPicPr>
          <p:cNvPr id="87" name="Google Shape;87;p2"/>
          <p:cNvPicPr preferRelativeResize="0"/>
          <p:nvPr/>
        </p:nvPicPr>
        <p:blipFill rotWithShape="1">
          <a:blip r:embed="rId4">
            <a:alphaModFix/>
          </a:blip>
          <a:srcRect l="26297" t="8444" r="19811" b="22683"/>
          <a:stretch/>
        </p:blipFill>
        <p:spPr>
          <a:xfrm>
            <a:off x="7264909" y="204261"/>
            <a:ext cx="1755647" cy="875902"/>
          </a:xfrm>
          <a:prstGeom prst="rect">
            <a:avLst/>
          </a:prstGeom>
          <a:noFill/>
          <a:ln>
            <a:noFill/>
          </a:ln>
        </p:spPr>
      </p:pic>
      <p:sp>
        <p:nvSpPr>
          <p:cNvPr id="90" name="Google Shape;90;p2"/>
          <p:cNvSpPr txBox="1"/>
          <p:nvPr/>
        </p:nvSpPr>
        <p:spPr>
          <a:xfrm>
            <a:off x="5683500" y="1357007"/>
            <a:ext cx="2015550" cy="4992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68569" rIns="68569" bIns="68569" anchor="t" anchorCtr="0">
            <a:noAutofit/>
          </a:bodyPr>
          <a:lstStyle/>
          <a:p>
            <a:pPr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</a:pPr>
            <a:r>
              <a:rPr lang="en-US" sz="2100" b="1" kern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Service Area</a:t>
            </a:r>
            <a:endParaRPr sz="2100" b="1" kern="0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1" name="Google Shape;91;p2"/>
          <p:cNvSpPr txBox="1"/>
          <p:nvPr/>
        </p:nvSpPr>
        <p:spPr>
          <a:xfrm>
            <a:off x="4572000" y="4227790"/>
            <a:ext cx="4238550" cy="711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68569" rIns="68569" bIns="68569" anchor="t" anchorCtr="0">
            <a:noAutofit/>
          </a:bodyPr>
          <a:lstStyle/>
          <a:p>
            <a:pPr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</a:pPr>
            <a:r>
              <a:rPr lang="en-US" sz="1350" b="1" kern="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Counties Served</a:t>
            </a:r>
            <a:r>
              <a:rPr lang="en-US" sz="1350" kern="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: Harford, Cecil, Baltimore</a:t>
            </a:r>
            <a:r>
              <a:rPr lang="en-US" sz="1350" ker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, Carroll</a:t>
            </a:r>
            <a:r>
              <a:rPr lang="en-US" sz="1350" kern="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, Frederick, Howard, Anne Arundel, Prince George’s, Charles, Baltimore City</a:t>
            </a:r>
            <a:endParaRPr sz="1350" kern="0" dirty="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graphicFrame>
        <p:nvGraphicFramePr>
          <p:cNvPr id="93" name="Google Shape;88;p2">
            <a:extLst>
              <a:ext uri="{FF2B5EF4-FFF2-40B4-BE49-F238E27FC236}">
                <a16:creationId xmlns:a16="http://schemas.microsoft.com/office/drawing/2014/main" id="{0FF2AD07-A933-7D4A-D907-9FD449B4399F}"/>
              </a:ext>
            </a:extLst>
          </p:cNvPr>
          <p:cNvGraphicFramePr/>
          <p:nvPr/>
        </p:nvGraphicFramePr>
        <p:xfrm>
          <a:off x="1" y="1175657"/>
          <a:ext cx="4238550" cy="41184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pic>
        <p:nvPicPr>
          <p:cNvPr id="3" name="Picture 2">
            <a:extLst>
              <a:ext uri="{FF2B5EF4-FFF2-40B4-BE49-F238E27FC236}">
                <a16:creationId xmlns:a16="http://schemas.microsoft.com/office/drawing/2014/main" id="{9D75A23D-D550-E185-8D3C-1AA1829D3C66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473824" y="1784539"/>
            <a:ext cx="4091056" cy="2387411"/>
          </a:xfrm>
          <a:prstGeom prst="rect">
            <a:avLst/>
          </a:prstGeom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g3f5117b1d5d_0_3"/>
          <p:cNvSpPr txBox="1">
            <a:spLocks noGrp="1"/>
          </p:cNvSpPr>
          <p:nvPr>
            <p:ph type="ctrTitle"/>
          </p:nvPr>
        </p:nvSpPr>
        <p:spPr>
          <a:xfrm>
            <a:off x="0" y="-4571"/>
            <a:ext cx="9144000" cy="1286775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68569" tIns="34275" rIns="68569" bIns="34275" anchor="b" anchorCtr="0">
            <a:normAutofit/>
          </a:bodyPr>
          <a:lstStyle/>
          <a:p>
            <a:endParaRPr/>
          </a:p>
        </p:txBody>
      </p:sp>
      <p:sp>
        <p:nvSpPr>
          <p:cNvPr id="97" name="Google Shape;97;g3f5117b1d5d_0_3"/>
          <p:cNvSpPr txBox="1">
            <a:spLocks noGrp="1"/>
          </p:cNvSpPr>
          <p:nvPr>
            <p:ph type="subTitle" idx="1"/>
          </p:nvPr>
        </p:nvSpPr>
        <p:spPr>
          <a:xfrm>
            <a:off x="3307472" y="298763"/>
            <a:ext cx="5044725" cy="36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normAutofit fontScale="70000" lnSpcReduction="20000"/>
          </a:bodyPr>
          <a:lstStyle/>
          <a:p>
            <a:pPr marL="0" indent="0" algn="l">
              <a:lnSpc>
                <a:spcPct val="100000"/>
              </a:lnSpc>
              <a:spcBef>
                <a:spcPts val="1050"/>
              </a:spcBef>
              <a:buSzPts val="1100"/>
            </a:pPr>
            <a:r>
              <a:rPr lang="en-US" sz="1725" b="1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Eligibility &amp; Referral Process</a:t>
            </a:r>
            <a:endParaRPr sz="2100">
              <a:solidFill>
                <a:schemeClr val="lt1"/>
              </a:solidFill>
            </a:endParaRPr>
          </a:p>
        </p:txBody>
      </p:sp>
      <p:pic>
        <p:nvPicPr>
          <p:cNvPr id="98" name="Google Shape;98;g3f5117b1d5d_0_3"/>
          <p:cNvPicPr preferRelativeResize="0"/>
          <p:nvPr/>
        </p:nvPicPr>
        <p:blipFill rotWithShape="1">
          <a:blip r:embed="rId3">
            <a:alphaModFix/>
          </a:blip>
          <a:srcRect l="1168" t="3132" r="658" b="1073"/>
          <a:stretch/>
        </p:blipFill>
        <p:spPr>
          <a:xfrm>
            <a:off x="4572" y="1"/>
            <a:ext cx="2244853" cy="1282230"/>
          </a:xfrm>
          <a:prstGeom prst="rect">
            <a:avLst/>
          </a:prstGeom>
          <a:noFill/>
          <a:ln>
            <a:noFill/>
          </a:ln>
        </p:spPr>
      </p:pic>
      <p:pic>
        <p:nvPicPr>
          <p:cNvPr id="99" name="Google Shape;99;g3f5117b1d5d_0_3"/>
          <p:cNvPicPr preferRelativeResize="0"/>
          <p:nvPr/>
        </p:nvPicPr>
        <p:blipFill rotWithShape="1">
          <a:blip r:embed="rId4">
            <a:alphaModFix/>
          </a:blip>
          <a:srcRect l="26299" t="8444" r="19810" b="22681"/>
          <a:stretch/>
        </p:blipFill>
        <p:spPr>
          <a:xfrm>
            <a:off x="7264908" y="204260"/>
            <a:ext cx="1755647" cy="875901"/>
          </a:xfrm>
          <a:prstGeom prst="rect">
            <a:avLst/>
          </a:prstGeom>
          <a:noFill/>
          <a:ln>
            <a:noFill/>
          </a:ln>
        </p:spPr>
      </p:pic>
      <p:sp>
        <p:nvSpPr>
          <p:cNvPr id="100" name="Google Shape;100;g3f5117b1d5d_0_3"/>
          <p:cNvSpPr txBox="1"/>
          <p:nvPr/>
        </p:nvSpPr>
        <p:spPr>
          <a:xfrm>
            <a:off x="121519" y="1636144"/>
            <a:ext cx="6342975" cy="6026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spAutoFit/>
          </a:bodyPr>
          <a:lstStyle/>
          <a:p>
            <a:pPr marL="342900" indent="-238125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Char char="●"/>
            </a:pPr>
            <a:endParaRPr sz="1200" kern="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defTabSz="685800" eaLnBrk="1" fontAlgn="auto" hangingPunct="1">
              <a:spcBef>
                <a:spcPts val="1050"/>
              </a:spcBef>
              <a:spcAft>
                <a:spcPts val="0"/>
              </a:spcAft>
              <a:buClr>
                <a:srgbClr val="000000"/>
              </a:buClr>
            </a:pPr>
            <a:endParaRPr sz="1350" kern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2" name="Google Shape;102;g3f5117b1d5d_0_3"/>
          <p:cNvSpPr txBox="1"/>
          <p:nvPr/>
        </p:nvSpPr>
        <p:spPr>
          <a:xfrm>
            <a:off x="5649356" y="1372163"/>
            <a:ext cx="3660750" cy="2399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68569" rIns="68569" bIns="68569" anchor="t" anchorCtr="0">
            <a:noAutofit/>
          </a:bodyPr>
          <a:lstStyle/>
          <a:p>
            <a:pPr defTabSz="685800" eaLnBrk="1" fontAlgn="auto" hangingPunct="1">
              <a:spcBef>
                <a:spcPts val="1050"/>
              </a:spcBef>
              <a:spcAft>
                <a:spcPts val="0"/>
              </a:spcAft>
              <a:buClr>
                <a:srgbClr val="000000"/>
              </a:buClr>
              <a:buSzPts val="1100"/>
            </a:pPr>
            <a:r>
              <a:rPr lang="en-US" sz="1388" b="1" kern="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Referral Requirements</a:t>
            </a:r>
            <a:endParaRPr sz="1388" b="1" kern="0" dirty="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defTabSz="685800" eaLnBrk="1" fontAlgn="auto" hangingPunct="1">
              <a:spcBef>
                <a:spcPts val="1050"/>
              </a:spcBef>
              <a:spcAft>
                <a:spcPts val="0"/>
              </a:spcAft>
              <a:buClr>
                <a:srgbClr val="000000"/>
              </a:buClr>
              <a:buSzPts val="1100"/>
            </a:pPr>
            <a:r>
              <a:rPr lang="en-US" sz="1275" kern="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Please have available:</a:t>
            </a:r>
            <a:endParaRPr sz="1275" kern="0" dirty="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342900" indent="-242888" defTabSz="685800" eaLnBrk="1" fontAlgn="auto" hangingPunct="1">
              <a:spcBef>
                <a:spcPts val="105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Times New Roman"/>
              <a:buChar char="●"/>
            </a:pPr>
            <a:r>
              <a:rPr lang="en-US" sz="1275" kern="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Medicare Beneficiary ID</a:t>
            </a:r>
            <a:endParaRPr sz="1275" kern="0" dirty="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342900" indent="-242888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Times New Roman"/>
              <a:buChar char="●"/>
            </a:pPr>
            <a:r>
              <a:rPr lang="en-US" sz="1275" kern="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Dementia diagnosis (ICD-10)</a:t>
            </a:r>
            <a:endParaRPr sz="1275" kern="0" dirty="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342900" indent="-242888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Times New Roman"/>
              <a:buChar char="●"/>
            </a:pPr>
            <a:r>
              <a:rPr lang="en-US" sz="1275" kern="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Primary Care Provider information</a:t>
            </a:r>
            <a:endParaRPr sz="1275" kern="0" dirty="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342900" indent="-242888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Times New Roman"/>
              <a:buChar char="●"/>
            </a:pPr>
            <a:r>
              <a:rPr lang="en-US" sz="1275" kern="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Current medications</a:t>
            </a:r>
            <a:endParaRPr sz="1275" kern="0" dirty="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342900" indent="-242888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Times New Roman"/>
              <a:buChar char="●"/>
            </a:pPr>
            <a:r>
              <a:rPr lang="en-US" sz="1275" kern="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Chronic conditions</a:t>
            </a:r>
            <a:endParaRPr sz="1275" kern="0" dirty="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342900" indent="-242888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Times New Roman"/>
              <a:buChar char="●"/>
            </a:pPr>
            <a:r>
              <a:rPr lang="en-US" sz="1275" kern="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Primary caregiver information</a:t>
            </a:r>
            <a:endParaRPr sz="1275" kern="0" dirty="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defTabSz="685800" eaLnBrk="1" fontAlgn="auto" hangingPunct="1">
              <a:spcBef>
                <a:spcPts val="1050"/>
              </a:spcBef>
              <a:spcAft>
                <a:spcPts val="0"/>
              </a:spcAft>
              <a:buClr>
                <a:srgbClr val="000000"/>
              </a:buClr>
            </a:pPr>
            <a:r>
              <a:rPr lang="en-US" sz="1425" b="1" kern="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Contact Information</a:t>
            </a:r>
            <a:r>
              <a:rPr lang="en-US" sz="1275" kern="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endParaRPr sz="1275" kern="0" dirty="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defTabSz="685800" eaLnBrk="1" fontAlgn="auto" hangingPunct="1">
              <a:spcBef>
                <a:spcPts val="1050"/>
              </a:spcBef>
              <a:spcAft>
                <a:spcPts val="1050"/>
              </a:spcAft>
              <a:buClr>
                <a:srgbClr val="000000"/>
              </a:buClr>
            </a:pPr>
            <a:endParaRPr sz="1050" kern="0" dirty="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03" name="Google Shape;103;g3f5117b1d5d_0_3"/>
          <p:cNvSpPr txBox="1"/>
          <p:nvPr/>
        </p:nvSpPr>
        <p:spPr>
          <a:xfrm>
            <a:off x="5532181" y="3861263"/>
            <a:ext cx="3488374" cy="10618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68569" rIns="68569" bIns="68569" anchor="t" anchorCtr="0">
            <a:spAutoFit/>
          </a:bodyPr>
          <a:lstStyle/>
          <a:p>
            <a:pPr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</a:pPr>
            <a:r>
              <a:rPr lang="en-US" sz="1200" kern="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Paula Blackwell, MBA, MHA</a:t>
            </a:r>
            <a:endParaRPr sz="1200" kern="0" dirty="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</a:pPr>
            <a:r>
              <a:rPr lang="en-US" sz="1200" kern="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pblackwell@centralmarylandahec.org</a:t>
            </a:r>
            <a:endParaRPr sz="1200" kern="0" dirty="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</a:pPr>
            <a:endParaRPr sz="1200" kern="0" dirty="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</a:pPr>
            <a:r>
              <a:rPr lang="en-US" sz="1200" kern="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Tre’ Jenae Mack, MS</a:t>
            </a:r>
            <a:endParaRPr sz="1200" kern="0" dirty="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</a:pPr>
            <a:r>
              <a:rPr lang="en-US" sz="1200" kern="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tmack@centralmarylandahec.org</a:t>
            </a:r>
            <a:endParaRPr sz="1200" kern="0" dirty="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graphicFrame>
        <p:nvGraphicFramePr>
          <p:cNvPr id="105" name="Google Shape;101;g3f5117b1d5d_0_3">
            <a:extLst>
              <a:ext uri="{FF2B5EF4-FFF2-40B4-BE49-F238E27FC236}">
                <a16:creationId xmlns:a16="http://schemas.microsoft.com/office/drawing/2014/main" id="{1B159489-2C43-11C4-4A5E-6D02A378471A}"/>
              </a:ext>
            </a:extLst>
          </p:cNvPr>
          <p:cNvGraphicFramePr/>
          <p:nvPr/>
        </p:nvGraphicFramePr>
        <p:xfrm>
          <a:off x="1" y="1282237"/>
          <a:ext cx="5445578" cy="38612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D2DAB3-7E52-C9CE-6C1B-31966B8ECF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73E87C-A2B0-7541-3B2D-9ED2E78263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000" y="3026492"/>
            <a:ext cx="8458200" cy="3510116"/>
          </a:xfrm>
        </p:spPr>
        <p:txBody>
          <a:bodyPr>
            <a:normAutofit fontScale="90000"/>
          </a:bodyPr>
          <a:lstStyle/>
          <a:p>
            <a:r>
              <a:rPr lang="en-US" sz="4050" b="1" dirty="0">
                <a:solidFill>
                  <a:srgbClr val="AE8A06"/>
                </a:solidFill>
              </a:rPr>
              <a:t>SAVE THE DATE SEPTEMBER</a:t>
            </a:r>
            <a:br>
              <a:rPr lang="en-US" sz="2400" dirty="0">
                <a:solidFill>
                  <a:srgbClr val="AE8A06"/>
                </a:solidFill>
              </a:rPr>
            </a:br>
            <a:r>
              <a:rPr lang="en-US" sz="2100" dirty="0"/>
              <a:t>September 17, 2026  12:15 PM</a:t>
            </a:r>
            <a:br>
              <a:rPr lang="en-US" sz="2100" dirty="0"/>
            </a:br>
            <a:br>
              <a:rPr lang="en-US" sz="2100" dirty="0"/>
            </a:br>
            <a:r>
              <a:rPr lang="en-US" sz="2700" b="1" dirty="0"/>
              <a:t>Biomarkers in Assessing for Dementia- What We Know</a:t>
            </a:r>
            <a:br>
              <a:rPr lang="en-US" sz="2100" dirty="0"/>
            </a:br>
            <a:br>
              <a:rPr lang="en-US" sz="2100" dirty="0"/>
            </a:br>
            <a:r>
              <a:rPr lang="en-US" sz="2100" dirty="0"/>
              <a:t>Esther Oh, MD, PhD                                                     </a:t>
            </a:r>
            <a:br>
              <a:rPr lang="en-US" sz="2100" dirty="0"/>
            </a:br>
            <a:r>
              <a:rPr lang="en-US" sz="2100" dirty="0"/>
              <a:t>Professor of Medicine  / Co-Director, Johns Hopkins Memory and Alzheimer's Treatment Center /                     </a:t>
            </a:r>
            <a:br>
              <a:rPr lang="en-US" sz="2100" dirty="0"/>
            </a:br>
            <a:r>
              <a:rPr lang="en-US" sz="2100" dirty="0"/>
              <a:t>Johns Hopkins Physician</a:t>
            </a:r>
            <a:br>
              <a:rPr lang="en-US" sz="2100" dirty="0"/>
            </a:br>
            <a:br>
              <a:rPr lang="en-US" sz="2100" dirty="0"/>
            </a:br>
            <a:br>
              <a:rPr lang="en-US" sz="2100" dirty="0"/>
            </a:br>
            <a:br>
              <a:rPr lang="en-US" sz="2400" dirty="0">
                <a:solidFill>
                  <a:srgbClr val="AE8A06"/>
                </a:solidFill>
              </a:rPr>
            </a:br>
            <a:br>
              <a:rPr lang="en-US" sz="3038" dirty="0">
                <a:solidFill>
                  <a:srgbClr val="AE8A06"/>
                </a:solidFill>
              </a:rPr>
            </a:br>
            <a:br>
              <a:rPr lang="en-US" sz="3038" dirty="0"/>
            </a:br>
            <a:endParaRPr lang="en-US" sz="3038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0FF3391-779D-AD0E-97CA-A487A9CC7E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51435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B58B339D-D855-40D1-8E31-5BDA52854CC6}" type="slidenum">
              <a:rPr kumimoji="0" lang="en-US" altLang="en-US" sz="675" b="0" i="0" u="none" strike="noStrike" kern="1200" cap="none" spc="0" normalizeH="0" baseline="0" noProof="0">
                <a:ln>
                  <a:noFill/>
                </a:ln>
                <a:solidFill>
                  <a:srgbClr val="254B8E"/>
                </a:solidFill>
                <a:effectLst/>
                <a:uLnTx/>
                <a:uFillTx/>
                <a:latin typeface="Arial"/>
                <a:ea typeface="ＭＳ Ｐゴシック" panose="020B0600070205080204" pitchFamily="34" charset="-128"/>
                <a:cs typeface="Arial" panose="020B0604020202020204" pitchFamily="34" charset="0"/>
              </a:rPr>
              <a:pPr marL="0" marR="0" lvl="0" indent="0" algn="r" defTabSz="51435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32</a:t>
            </a:fld>
            <a:endParaRPr kumimoji="0" lang="en-US" altLang="en-US" sz="675" b="0" i="0" u="none" strike="noStrike" kern="1200" cap="none" spc="0" normalizeH="0" baseline="0" noProof="0">
              <a:ln>
                <a:noFill/>
              </a:ln>
              <a:solidFill>
                <a:srgbClr val="254B8E"/>
              </a:solidFill>
              <a:effectLst/>
              <a:uLnTx/>
              <a:uFillTx/>
              <a:latin typeface="Arial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EBA805B-48CE-299B-1B42-183EFCA5FC2F}"/>
              </a:ext>
            </a:extLst>
          </p:cNvPr>
          <p:cNvSpPr txBox="1"/>
          <p:nvPr/>
        </p:nvSpPr>
        <p:spPr>
          <a:xfrm>
            <a:off x="381000" y="590550"/>
            <a:ext cx="647700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51435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b="1" dirty="0">
                <a:solidFill>
                  <a:srgbClr val="254B8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Link to the recording, PowerPoint and resources will be emailed. No meeting in August – Have a great summer!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254B8E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8374F67-6E9B-B38D-FBAF-13E2A08F218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53200" y="361950"/>
            <a:ext cx="2444708" cy="16338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34058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F77667A-84AE-61A4-BFE2-BBC0CC0CB2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2980711-FB65-443E-A492-B0027394DC87}" type="datetime4">
              <a:rPr lang="en-US" smtClean="0"/>
              <a:pPr>
                <a:defRPr/>
              </a:pPr>
              <a:t>July 20, 2026</a:t>
            </a:fld>
            <a:endParaRPr lang="en-US">
              <a:latin typeface="Times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D430EFE-4BD9-E3DC-3282-1693A1CF1E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3D19E5B-23E9-425B-BB0B-5049C7F14F49}" type="slidenum">
              <a:rPr lang="en-US" altLang="en-US" smtClean="0"/>
              <a:pPr>
                <a:defRPr/>
              </a:pPr>
              <a:t>4</a:t>
            </a:fld>
            <a:endParaRPr lang="en-US" altLang="en-US">
              <a:solidFill>
                <a:srgbClr val="002C77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1E46D32-BBB4-7B62-1D15-6EE7BEE8531A}"/>
              </a:ext>
            </a:extLst>
          </p:cNvPr>
          <p:cNvSpPr txBox="1"/>
          <p:nvPr/>
        </p:nvSpPr>
        <p:spPr>
          <a:xfrm>
            <a:off x="2438400" y="1902336"/>
            <a:ext cx="42672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lvl="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kumimoji="0" lang="en-US" sz="2700" b="0" i="1" u="none" strike="noStrike" kern="0" cap="none" spc="0" normalizeH="0" baseline="0" noProof="0" dirty="0">
                <a:ln>
                  <a:noFill/>
                </a:ln>
                <a:solidFill>
                  <a:srgbClr val="254B8E"/>
                </a:solidFill>
                <a:effectLst/>
                <a:uLnTx/>
                <a:uFillTx/>
                <a:latin typeface="Arial"/>
                <a:ea typeface="ＭＳ Ｐゴシック" panose="020B0600070205080204" pitchFamily="34" charset="-128"/>
                <a:cs typeface="+mn-cs"/>
              </a:rPr>
              <a:t>#1. What is the GUIDE Model and the background of this new care model? </a:t>
            </a:r>
          </a:p>
        </p:txBody>
      </p:sp>
    </p:spTree>
    <p:extLst>
      <p:ext uri="{BB962C8B-B14F-4D97-AF65-F5344CB8AC3E}">
        <p14:creationId xmlns:p14="http://schemas.microsoft.com/office/powerpoint/2010/main" val="934243077"/>
      </p:ext>
    </p:extLst>
  </p:cSld>
  <p:clrMapOvr>
    <a:masterClrMapping/>
  </p:clrMapOvr>
  <p:transition spd="slow" advClick="0" advTm="7000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F5D3B28-10B7-458D-96DC-E71095F352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2980711-FB65-443E-A492-B0027394DC87}" type="datetime4">
              <a:rPr lang="en-US" smtClean="0"/>
              <a:pPr>
                <a:defRPr/>
              </a:pPr>
              <a:t>July 20, 2026</a:t>
            </a:fld>
            <a:endParaRPr lang="en-US">
              <a:latin typeface="Times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19A65F0-F1A0-4105-BCBC-E24CAF113F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3D19E5B-23E9-425B-BB0B-5049C7F14F49}" type="slidenum">
              <a:rPr lang="en-US" altLang="en-US" smtClean="0"/>
              <a:pPr>
                <a:defRPr/>
              </a:pPr>
              <a:t>5</a:t>
            </a:fld>
            <a:endParaRPr lang="en-US" altLang="en-US">
              <a:solidFill>
                <a:srgbClr val="002C77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4143AAF-6626-485A-80FE-D10BA7AFE41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667" t="17406" r="3333" b="7779"/>
          <a:stretch/>
        </p:blipFill>
        <p:spPr>
          <a:xfrm>
            <a:off x="228600" y="742950"/>
            <a:ext cx="8686800" cy="3848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4904991"/>
      </p:ext>
    </p:extLst>
  </p:cSld>
  <p:clrMapOvr>
    <a:masterClrMapping/>
  </p:clrMapOvr>
  <p:transition spd="slow" advClick="0" advTm="7000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1E6CAE-D405-4CB6-8A4F-A87CAAD827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u="sng" dirty="0"/>
              <a:t>M</a:t>
            </a:r>
            <a:r>
              <a:rPr lang="en-US" dirty="0"/>
              <a:t>aximizing </a:t>
            </a:r>
            <a:r>
              <a:rPr lang="en-US" u="sng" dirty="0"/>
              <a:t>Ind</a:t>
            </a:r>
            <a:r>
              <a:rPr lang="en-US" dirty="0"/>
              <a:t>ependence (MIND) at Home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ED3041-D287-4683-BB12-220C3CE8CE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000" dirty="0"/>
              <a:t>Care navigation program for people </a:t>
            </a:r>
            <a:r>
              <a:rPr lang="en-US" sz="2000" b="1" i="1" dirty="0"/>
              <a:t>living at home</a:t>
            </a:r>
            <a:r>
              <a:rPr lang="en-US" sz="2000" i="1" dirty="0"/>
              <a:t> </a:t>
            </a:r>
            <a:r>
              <a:rPr lang="en-US" sz="2000" dirty="0"/>
              <a:t>with cognitive impairment and their families </a:t>
            </a:r>
          </a:p>
          <a:p>
            <a:r>
              <a:rPr lang="en-US" sz="2000" dirty="0"/>
              <a:t>Comprehensive and scalable care management</a:t>
            </a:r>
          </a:p>
          <a:p>
            <a:r>
              <a:rPr lang="en-US" sz="2000" dirty="0"/>
              <a:t>Memory Care Coordinator supported by interdisciplinary team </a:t>
            </a:r>
          </a:p>
          <a:p>
            <a:r>
              <a:rPr lang="en-US" sz="2000" dirty="0"/>
              <a:t>Effective strategy that improves outcomes and reduces HC cost</a:t>
            </a:r>
          </a:p>
          <a:p>
            <a:pPr lvl="1"/>
            <a:r>
              <a:rPr lang="en-US" sz="1600" dirty="0"/>
              <a:t>Three prior trials (two RCTs, one quasi-experimental design) with racially, economically and cognitively diverse patients and families</a:t>
            </a:r>
          </a:p>
          <a:p>
            <a:r>
              <a:rPr lang="en-US" sz="2000" i="1" dirty="0"/>
              <a:t>Most patients do not have access due to individual’s cost</a:t>
            </a:r>
          </a:p>
          <a:p>
            <a:endParaRPr lang="en-US" sz="2000" dirty="0"/>
          </a:p>
          <a:p>
            <a:endParaRPr lang="en-US" sz="2000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0415A6D-E6C2-427F-AE63-1FF5C28D9F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F02153A-242E-4AB7-9216-FA73A09E3D0E}" type="datetime4">
              <a:rPr lang="en-US" smtClean="0"/>
              <a:pPr>
                <a:defRPr/>
              </a:pPr>
              <a:t>July 20, 2026</a:t>
            </a:fld>
            <a:endParaRPr lang="en-US">
              <a:latin typeface="Times" charset="0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1ED9F17-065F-476D-8007-E1D5F07C32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ECFF580-4B4F-46B1-A4B7-C759FABAC191}" type="slidenum">
              <a:rPr lang="en-US" altLang="en-US" smtClean="0"/>
              <a:pPr>
                <a:defRPr/>
              </a:pPr>
              <a:t>6</a:t>
            </a:fld>
            <a:endParaRPr lang="en-US" altLang="en-US">
              <a:solidFill>
                <a:srgbClr val="002C77"/>
              </a:solidFill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90DACA1-8B52-4851-928E-F26CA4B9936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759" t="21774" r="57017" b="61885"/>
          <a:stretch/>
        </p:blipFill>
        <p:spPr>
          <a:xfrm>
            <a:off x="6600825" y="4395686"/>
            <a:ext cx="1981200" cy="347764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D81F3CE1-E171-247E-6401-DA9387FF00E0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8063" t="3588" r="6418" b="7531"/>
          <a:stretch>
            <a:fillRect/>
          </a:stretch>
        </p:blipFill>
        <p:spPr>
          <a:xfrm>
            <a:off x="7924800" y="1185228"/>
            <a:ext cx="990600" cy="12192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7239966"/>
      </p:ext>
    </p:extLst>
  </p:cSld>
  <p:clrMapOvr>
    <a:masterClrMapping/>
  </p:clrMapOvr>
  <p:transition spd="slow" advClick="0" advTm="7000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8274" y="366597"/>
            <a:ext cx="8272212" cy="760350"/>
          </a:xfrm>
        </p:spPr>
        <p:txBody>
          <a:bodyPr>
            <a:normAutofit/>
          </a:bodyPr>
          <a:lstStyle/>
          <a:p>
            <a:r>
              <a:rPr lang="en-US" dirty="0"/>
              <a:t>How MIND At Home works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509" t="24403" r="15625" b="20003"/>
          <a:stretch/>
        </p:blipFill>
        <p:spPr bwMode="auto">
          <a:xfrm>
            <a:off x="320039" y="1126947"/>
            <a:ext cx="8488681" cy="3691147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52150911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1" y="285750"/>
            <a:ext cx="6734175" cy="857250"/>
          </a:xfrm>
        </p:spPr>
        <p:txBody>
          <a:bodyPr/>
          <a:lstStyle/>
          <a:p>
            <a:r>
              <a:rPr lang="en-US" sz="2200" dirty="0"/>
              <a:t>Examples of Care Navigator assistance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0201" y="800259"/>
            <a:ext cx="5765800" cy="4448249"/>
          </a:xfrm>
        </p:spPr>
        <p:txBody>
          <a:bodyPr>
            <a:normAutofit fontScale="85000" lnSpcReduction="20000"/>
          </a:bodyPr>
          <a:lstStyle/>
          <a:p>
            <a:pPr>
              <a:spcAft>
                <a:spcPts val="800"/>
              </a:spcAft>
            </a:pPr>
            <a:r>
              <a:rPr lang="en-US" sz="16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Helped a family caregiver learn to recognize </a:t>
            </a:r>
            <a:r>
              <a:rPr lang="en-US" sz="16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symptoms of UTI</a:t>
            </a:r>
            <a:r>
              <a:rPr lang="en-US" sz="16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, which prompted call to the PCP and obtained outpatient labs and treated—potentially </a:t>
            </a:r>
            <a:r>
              <a:rPr lang="en-US" sz="16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avoiding ED </a:t>
            </a:r>
            <a:r>
              <a:rPr lang="en-US" sz="16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or worse, a hospitalization.</a:t>
            </a:r>
          </a:p>
          <a:p>
            <a:pPr>
              <a:spcAft>
                <a:spcPts val="800"/>
              </a:spcAft>
            </a:pPr>
            <a:r>
              <a:rPr lang="en-US" sz="16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Worked with a Physician Assistant to </a:t>
            </a:r>
            <a:r>
              <a:rPr lang="en-US" sz="16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discuss a MOLST </a:t>
            </a:r>
            <a:r>
              <a:rPr lang="en-US" sz="16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with a critically ill participant, who later </a:t>
            </a:r>
            <a:r>
              <a:rPr lang="en-US" sz="16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died peacefully at home</a:t>
            </a:r>
            <a:r>
              <a:rPr lang="en-US" sz="16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, according to his wishes. </a:t>
            </a:r>
          </a:p>
          <a:p>
            <a:pPr>
              <a:spcAft>
                <a:spcPts val="800"/>
              </a:spcAft>
            </a:pPr>
            <a:r>
              <a:rPr lang="en-US" sz="16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Assisted with ordering a </a:t>
            </a:r>
            <a:r>
              <a:rPr lang="en-US" sz="16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bedside commode to prevent entering a nursing home</a:t>
            </a:r>
            <a:r>
              <a:rPr lang="en-US" sz="16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.  PT could make it to the restroom in the middle of the night instead of inappropriately urinating and ruining the hardwood floors.</a:t>
            </a:r>
          </a:p>
          <a:p>
            <a:pPr>
              <a:spcAft>
                <a:spcPts val="800"/>
              </a:spcAft>
            </a:pPr>
            <a:r>
              <a:rPr lang="en-US" sz="16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Assisted with </a:t>
            </a:r>
            <a:r>
              <a:rPr lang="en-US" sz="16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calling Maryland Health Connection </a:t>
            </a:r>
            <a:r>
              <a:rPr lang="en-US" sz="16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after patient lost health insurance coverage and was initially declined to have it re-instated. Assistance led </a:t>
            </a:r>
            <a:r>
              <a:rPr lang="en-US" sz="16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to re-instate health insurance coverage </a:t>
            </a:r>
            <a:r>
              <a:rPr lang="en-US" sz="16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so that the participant could obtain her medications.</a:t>
            </a:r>
          </a:p>
          <a:p>
            <a:pPr>
              <a:spcAft>
                <a:spcPts val="800"/>
              </a:spcAft>
            </a:pPr>
            <a:r>
              <a:rPr lang="en-US" sz="16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Helping to secure an Alzheimer’s Association </a:t>
            </a:r>
            <a:r>
              <a:rPr lang="en-US" sz="16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Caregiver Grant </a:t>
            </a:r>
            <a:r>
              <a:rPr lang="en-US" sz="16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for a weekend get-a-way for a caregiver who had gone 8 years of daily caregiving without a full night </a:t>
            </a:r>
            <a:r>
              <a:rPr lang="en-US" sz="16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respite</a:t>
            </a:r>
            <a:r>
              <a:rPr lang="en-US" sz="16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.  </a:t>
            </a:r>
          </a:p>
          <a:p>
            <a:pPr>
              <a:spcAft>
                <a:spcPts val="800"/>
              </a:spcAft>
            </a:pPr>
            <a:r>
              <a:rPr lang="en-US" sz="1600" b="1" dirty="0">
                <a:solidFill>
                  <a:schemeClr val="tx1"/>
                </a:solidFill>
              </a:rPr>
              <a:t>Provided creative low-cost person-centered solutions to reduce aberrant motor behaviors and skin injury (e.g., custom-made sensory stimulation device—</a:t>
            </a:r>
            <a:r>
              <a:rPr lang="en-US" sz="1600" b="1" dirty="0">
                <a:solidFill>
                  <a:schemeClr val="tx1"/>
                </a:solidFill>
                <a:highlight>
                  <a:srgbClr val="FFCD00"/>
                </a:highlight>
              </a:rPr>
              <a:t>Twiddlemuff</a:t>
            </a:r>
            <a:r>
              <a:rPr lang="en-US" sz="1600" dirty="0">
                <a:solidFill>
                  <a:schemeClr val="tx1"/>
                </a:solidFill>
              </a:rPr>
              <a:t>)</a:t>
            </a:r>
          </a:p>
        </p:txBody>
      </p:sp>
      <p:pic>
        <p:nvPicPr>
          <p:cNvPr id="2050" name="Picture 2" descr="image001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6" t="6294" r="5661"/>
          <a:stretch/>
        </p:blipFill>
        <p:spPr bwMode="auto">
          <a:xfrm>
            <a:off x="6324600" y="714376"/>
            <a:ext cx="2438400" cy="35150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6527800" y="4282262"/>
            <a:ext cx="2616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rgbClr val="002C77"/>
                </a:solidFill>
              </a:rPr>
              <a:t>Twiddlemuff (photo. K. Marshall)</a:t>
            </a:r>
          </a:p>
          <a:p>
            <a:endParaRPr lang="en-US" sz="1200" dirty="0"/>
          </a:p>
        </p:txBody>
      </p:sp>
      <p:sp>
        <p:nvSpPr>
          <p:cNvPr id="6" name="TextBox 5"/>
          <p:cNvSpPr txBox="1"/>
          <p:nvPr/>
        </p:nvSpPr>
        <p:spPr>
          <a:xfrm>
            <a:off x="5918199" y="4692641"/>
            <a:ext cx="28956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100" dirty="0"/>
              <a:t>- Samus et al., American Geriatrics Society Symposium presentation, 2018</a:t>
            </a:r>
          </a:p>
        </p:txBody>
      </p:sp>
    </p:spTree>
    <p:extLst>
      <p:ext uri="{BB962C8B-B14F-4D97-AF65-F5344CB8AC3E}">
        <p14:creationId xmlns:p14="http://schemas.microsoft.com/office/powerpoint/2010/main" val="342180951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CF656D9-1D22-4962-8DD9-FC4F5E52F31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0309" t="18726" r="25505" b="20150"/>
          <a:stretch/>
        </p:blipFill>
        <p:spPr>
          <a:xfrm>
            <a:off x="685800" y="624476"/>
            <a:ext cx="6137731" cy="3894547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90122527-0521-8D9E-ED84-923A2B261396}"/>
              </a:ext>
            </a:extLst>
          </p:cNvPr>
          <p:cNvSpPr txBox="1"/>
          <p:nvPr/>
        </p:nvSpPr>
        <p:spPr>
          <a:xfrm>
            <a:off x="6248400" y="3495413"/>
            <a:ext cx="2667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400" i="1" dirty="0">
                <a:latin typeface="Arial" panose="020B0604020202020204" pitchFamily="34" charset="0"/>
                <a:cs typeface="Arial" panose="020B0604020202020204" pitchFamily="34" charset="0"/>
              </a:rPr>
              <a:t>Based on evidence from </a:t>
            </a:r>
            <a:r>
              <a:rPr lang="en-US" sz="1400" b="1" i="1" dirty="0">
                <a:latin typeface="Arial" panose="020B0604020202020204" pitchFamily="34" charset="0"/>
                <a:cs typeface="Arial" panose="020B0604020202020204" pitchFamily="34" charset="0"/>
              </a:rPr>
              <a:t>MIND at Home</a:t>
            </a:r>
            <a:r>
              <a:rPr lang="en-US" sz="1400" i="1" dirty="0">
                <a:latin typeface="Arial" panose="020B0604020202020204" pitchFamily="34" charset="0"/>
                <a:cs typeface="Arial" panose="020B0604020202020204" pitchFamily="34" charset="0"/>
              </a:rPr>
              <a:t> + 5 other models </a:t>
            </a:r>
          </a:p>
        </p:txBody>
      </p:sp>
      <p:sp>
        <p:nvSpPr>
          <p:cNvPr id="6" name="Arrow: Left 5">
            <a:extLst>
              <a:ext uri="{FF2B5EF4-FFF2-40B4-BE49-F238E27FC236}">
                <a16:creationId xmlns:a16="http://schemas.microsoft.com/office/drawing/2014/main" id="{A4BE6622-8C37-1282-134F-31B041FE17B9}"/>
              </a:ext>
            </a:extLst>
          </p:cNvPr>
          <p:cNvSpPr/>
          <p:nvPr/>
        </p:nvSpPr>
        <p:spPr bwMode="auto">
          <a:xfrm>
            <a:off x="6019800" y="2995023"/>
            <a:ext cx="2971800" cy="1524000"/>
          </a:xfrm>
          <a:prstGeom prst="leftArrow">
            <a:avLst>
              <a:gd name="adj1" fmla="val 50000"/>
              <a:gd name="adj2" fmla="val 55243"/>
            </a:avLst>
          </a:prstGeom>
          <a:noFill/>
          <a:ln w="571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70115693"/>
      </p:ext>
    </p:extLst>
  </p:cSld>
  <p:clrMapOvr>
    <a:masterClrMapping/>
  </p:clrMapOvr>
</p:sld>
</file>

<file path=ppt/theme/theme1.xml><?xml version="1.0" encoding="utf-8"?>
<a:theme xmlns:a="http://schemas.openxmlformats.org/drawingml/2006/main" name="JHM_White">
  <a:themeElements>
    <a:clrScheme name="Office Them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 Them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" charset="0"/>
          </a:defRPr>
        </a:defPPr>
      </a:lstStyle>
    </a:lnDef>
  </a:objectDefaults>
  <a:extraClrSchemeLst>
    <a:extraClrScheme>
      <a:clrScheme name="Office Them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 Them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 Them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Time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Times" charset="0"/>
          </a:defRPr>
        </a:defPPr>
      </a:lstStyle>
    </a:lnDef>
  </a:objectDefaults>
  <a:extraClrSchemeLst>
    <a:extraClrScheme>
      <a:clrScheme name="Office Them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2_Office Theme">
  <a:themeElements>
    <a:clrScheme name="Custom 7">
      <a:dk1>
        <a:srgbClr val="4C8B2B"/>
      </a:dk1>
      <a:lt1>
        <a:sysClr val="window" lastClr="FFFFFF"/>
      </a:lt1>
      <a:dk2>
        <a:srgbClr val="1D5632"/>
      </a:dk2>
      <a:lt2>
        <a:srgbClr val="646569"/>
      </a:lt2>
      <a:accent1>
        <a:srgbClr val="4C8B2B"/>
      </a:accent1>
      <a:accent2>
        <a:srgbClr val="C4E86B"/>
      </a:accent2>
      <a:accent3>
        <a:srgbClr val="6CC04A"/>
      </a:accent3>
      <a:accent4>
        <a:srgbClr val="1D5632"/>
      </a:accent4>
      <a:accent5>
        <a:srgbClr val="005677"/>
      </a:accent5>
      <a:accent6>
        <a:srgbClr val="154025"/>
      </a:accent6>
      <a:hlink>
        <a:srgbClr val="005677"/>
      </a:hlink>
      <a:folHlink>
        <a:srgbClr val="1D563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ilchrist_PPT_Template_2026_widescreen_051426.potx" id="{6F2D92E5-0D10-4D63-A77F-8B96FD3EA4B5}" vid="{771111B1-9DF6-43DE-AFBD-68DE9D8182FF}"/>
    </a:ext>
  </a:extLst>
</a:theme>
</file>

<file path=ppt/theme/theme5.xml><?xml version="1.0" encoding="utf-8"?>
<a:theme xmlns:a="http://schemas.openxmlformats.org/drawingml/2006/main" name="3_Office Theme">
  <a:themeElements>
    <a:clrScheme name="HOC Brand Colors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795673"/>
      </a:accent1>
      <a:accent2>
        <a:srgbClr val="2B5597"/>
      </a:accent2>
      <a:accent3>
        <a:srgbClr val="005677"/>
      </a:accent3>
      <a:accent4>
        <a:srgbClr val="84A4B8"/>
      </a:accent4>
      <a:accent5>
        <a:srgbClr val="416BA9"/>
      </a:accent5>
      <a:accent6>
        <a:srgbClr val="53284F"/>
      </a:accent6>
      <a:hlink>
        <a:srgbClr val="467886"/>
      </a:hlink>
      <a:folHlink>
        <a:srgbClr val="96607D"/>
      </a:folHlink>
    </a:clrScheme>
    <a:fontScheme name="Century Gothic">
      <a:maj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AR Review Meetng as of 5.31.2024" id="{760A7C1A-1FFF-4C44-81D9-FCA7E60B9318}" vid="{BB97167E-FEF6-4380-BF34-73705257C3E3}"/>
    </a:ext>
  </a:extLst>
</a:theme>
</file>

<file path=ppt/theme/theme6.xml><?xml version="1.0" encoding="utf-8"?>
<a:theme xmlns:a="http://schemas.openxmlformats.org/drawingml/2006/main" name="4_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Gradient Circle">
  <a:themeElements>
    <a:clrScheme name="Custom 2">
      <a:dk1>
        <a:sysClr val="windowText" lastClr="000000"/>
      </a:dk1>
      <a:lt1>
        <a:sysClr val="window" lastClr="FFFFFF"/>
      </a:lt1>
      <a:dk2>
        <a:srgbClr val="2C3932"/>
      </a:dk2>
      <a:lt2>
        <a:srgbClr val="FDF6EA"/>
      </a:lt2>
      <a:accent1>
        <a:srgbClr val="F0D4DB"/>
      </a:accent1>
      <a:accent2>
        <a:srgbClr val="DBE7F5"/>
      </a:accent2>
      <a:accent3>
        <a:srgbClr val="C9E2D6"/>
      </a:accent3>
      <a:accent4>
        <a:srgbClr val="BABAD6"/>
      </a:accent4>
      <a:accent5>
        <a:srgbClr val="F0D2BF"/>
      </a:accent5>
      <a:accent6>
        <a:srgbClr val="F3E49A"/>
      </a:accent6>
      <a:hlink>
        <a:srgbClr val="7030A0"/>
      </a:hlink>
      <a:folHlink>
        <a:srgbClr val="107573"/>
      </a:folHlink>
    </a:clrScheme>
    <a:fontScheme name="Custom 10">
      <a:majorFont>
        <a:latin typeface="Lora"/>
        <a:ea typeface=""/>
        <a:cs typeface=""/>
      </a:majorFont>
      <a:minorFont>
        <a:latin typeface="Poppi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radient Circle_Keynote Presentation_win32_LW_V6" id="{670309C8-2C38-4CFF-82BA-AF197439C521}" vid="{43F42362-DC95-4CBA-A0A2-5C03B532E6C9}"/>
    </a:ext>
  </a:extLst>
</a:theme>
</file>

<file path=ppt/theme/theme8.xml><?xml version="1.0" encoding="utf-8"?>
<a:theme xmlns:a="http://schemas.openxmlformats.org/drawingml/2006/main" name="5_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JHM_White_HD</Template>
  <TotalTime>13448</TotalTime>
  <Words>2130</Words>
  <Application>Microsoft Office PowerPoint</Application>
  <PresentationFormat>On-screen Show (16:9)</PresentationFormat>
  <Paragraphs>231</Paragraphs>
  <Slides>32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14</vt:i4>
      </vt:variant>
      <vt:variant>
        <vt:lpstr>Theme</vt:lpstr>
      </vt:variant>
      <vt:variant>
        <vt:i4>8</vt:i4>
      </vt:variant>
      <vt:variant>
        <vt:lpstr>Slide Titles</vt:lpstr>
      </vt:variant>
      <vt:variant>
        <vt:i4>32</vt:i4>
      </vt:variant>
    </vt:vector>
  </HeadingPairs>
  <TitlesOfParts>
    <vt:vector size="54" baseType="lpstr">
      <vt:lpstr>ＭＳ Ｐゴシック</vt:lpstr>
      <vt:lpstr>Aptos</vt:lpstr>
      <vt:lpstr>Aptos Display</vt:lpstr>
      <vt:lpstr>Arial</vt:lpstr>
      <vt:lpstr>Calibri</vt:lpstr>
      <vt:lpstr>Century Gothic</vt:lpstr>
      <vt:lpstr>Lora</vt:lpstr>
      <vt:lpstr>Noto Sans</vt:lpstr>
      <vt:lpstr>Noto Serif</vt:lpstr>
      <vt:lpstr>Poppins</vt:lpstr>
      <vt:lpstr>Poppins Light</vt:lpstr>
      <vt:lpstr>Times</vt:lpstr>
      <vt:lpstr>Times New Roman</vt:lpstr>
      <vt:lpstr>Wingdings</vt:lpstr>
      <vt:lpstr>JHM_White</vt:lpstr>
      <vt:lpstr>Office Theme</vt:lpstr>
      <vt:lpstr>1_Office Theme</vt:lpstr>
      <vt:lpstr>2_Office Theme</vt:lpstr>
      <vt:lpstr>3_Office Theme</vt:lpstr>
      <vt:lpstr>4_Office Theme</vt:lpstr>
      <vt:lpstr>Gradient Circle</vt:lpstr>
      <vt:lpstr>5_Office Theme</vt:lpstr>
      <vt:lpstr>SAVE THE DATE SEPTEMBER September 17, 2026  12:15 PM  Biomarkers in Assessing for Dementia- What We Know  Esther Oh, MD, PhD                                                      Professor of Medicine  / Co-Director, Johns Hopkins Memory and Alzheimer's Treatment Center /                      Johns Hopkins Physician      </vt:lpstr>
      <vt:lpstr>The GUIDE Model  Presented by: Cynthia D. Fields, MD             Assistant Professor                         Department of Psychiatry and Behavioral Sciences</vt:lpstr>
      <vt:lpstr>PowerPoint Presentation</vt:lpstr>
      <vt:lpstr>PowerPoint Presentation</vt:lpstr>
      <vt:lpstr>PowerPoint Presentation</vt:lpstr>
      <vt:lpstr>Maximizing Independence (MIND) at Home </vt:lpstr>
      <vt:lpstr>How MIND At Home works</vt:lpstr>
      <vt:lpstr>Examples of Care Navigator assistance</vt:lpstr>
      <vt:lpstr>PowerPoint Presentation</vt:lpstr>
      <vt:lpstr>Guiding an Improved Dementia Experience (GUIDE) Model </vt:lpstr>
      <vt:lpstr>PowerPoint Presentation</vt:lpstr>
      <vt:lpstr>PowerPoint Presentation</vt:lpstr>
      <vt:lpstr>GUIDE Model</vt:lpstr>
      <vt:lpstr>GUIDE Model</vt:lpstr>
      <vt:lpstr>PowerPoint Presentation</vt:lpstr>
      <vt:lpstr>GUIDE Model</vt:lpstr>
      <vt:lpstr>PowerPoint Presentation</vt:lpstr>
      <vt:lpstr>THANK YOU!</vt:lpstr>
      <vt:lpstr>  Johns Hopkins Cynthia Fields  Gilcrest Amy Hewat  Hospice of the Chesapeake Elizabeth Hayword  MAC Inc. LWCE Leigh Ann Eagle Central Maryland AHEC Tre’Jenae Mack      </vt:lpstr>
      <vt:lpstr>Johns Hopkins GUIDE Model Program</vt:lpstr>
      <vt:lpstr>GUIDE Eligibility</vt:lpstr>
      <vt:lpstr>Areas Covered by the Johns Hopkins GUIDE program</vt:lpstr>
      <vt:lpstr>Areas Covered by the Johns Hopkins GUIDE program</vt:lpstr>
      <vt:lpstr>Gilchrist GUIDE Model Service Area</vt:lpstr>
      <vt:lpstr>Who Qualifies for Gilchrist’s GUIDE Program?</vt:lpstr>
      <vt:lpstr>GUIDE Model Goals– Hospice of the Chesapeake</vt:lpstr>
      <vt:lpstr>GUIDE Model Eligibility</vt:lpstr>
      <vt:lpstr>PowerPoint Presentation</vt:lpstr>
      <vt:lpstr>Current partner agreements </vt:lpstr>
      <vt:lpstr>PowerPoint Presentation</vt:lpstr>
      <vt:lpstr>PowerPoint Presentation</vt:lpstr>
      <vt:lpstr>SAVE THE DATE SEPTEMBER September 17, 2026  12:15 PM  Biomarkers in Assessing for Dementia- What We Know  Esther Oh, MD, PhD                                                      Professor of Medicine  / Co-Director, Johns Hopkins Memory and Alzheimer's Treatment Center /                      Johns Hopkins Physician      </vt:lpstr>
    </vt:vector>
  </TitlesOfParts>
  <Company>Johns Hopkins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RSS Activity Title</dc:title>
  <dc:creator>Greaton Sellers</dc:creator>
  <cp:lastModifiedBy>Wendy Askew</cp:lastModifiedBy>
  <cp:revision>346</cp:revision>
  <dcterms:created xsi:type="dcterms:W3CDTF">2018-08-23T12:19:50Z</dcterms:created>
  <dcterms:modified xsi:type="dcterms:W3CDTF">2026-07-20T18:11:37Z</dcterms:modified>
</cp:coreProperties>
</file>