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 id="2147483804" r:id="rId2"/>
    <p:sldMasterId id="2147483816" r:id="rId3"/>
    <p:sldMasterId id="2147483833" r:id="rId4"/>
  </p:sldMasterIdLst>
  <p:notesMasterIdLst>
    <p:notesMasterId r:id="rId40"/>
  </p:notesMasterIdLst>
  <p:sldIdLst>
    <p:sldId id="453" r:id="rId5"/>
    <p:sldId id="1136" r:id="rId6"/>
    <p:sldId id="385" r:id="rId7"/>
    <p:sldId id="387" r:id="rId8"/>
    <p:sldId id="1137" r:id="rId9"/>
    <p:sldId id="256" r:id="rId10"/>
    <p:sldId id="257" r:id="rId11"/>
    <p:sldId id="279" r:id="rId12"/>
    <p:sldId id="264" r:id="rId13"/>
    <p:sldId id="263" r:id="rId14"/>
    <p:sldId id="259" r:id="rId15"/>
    <p:sldId id="267" r:id="rId16"/>
    <p:sldId id="258" r:id="rId17"/>
    <p:sldId id="277" r:id="rId18"/>
    <p:sldId id="282" r:id="rId19"/>
    <p:sldId id="283" r:id="rId20"/>
    <p:sldId id="280" r:id="rId21"/>
    <p:sldId id="288" r:id="rId22"/>
    <p:sldId id="286" r:id="rId23"/>
    <p:sldId id="287" r:id="rId24"/>
    <p:sldId id="262" r:id="rId25"/>
    <p:sldId id="284" r:id="rId26"/>
    <p:sldId id="291" r:id="rId27"/>
    <p:sldId id="296" r:id="rId28"/>
    <p:sldId id="289" r:id="rId29"/>
    <p:sldId id="294" r:id="rId30"/>
    <p:sldId id="290" r:id="rId31"/>
    <p:sldId id="281" r:id="rId32"/>
    <p:sldId id="293" r:id="rId33"/>
    <p:sldId id="298" r:id="rId34"/>
    <p:sldId id="266" r:id="rId35"/>
    <p:sldId id="278" r:id="rId36"/>
    <p:sldId id="299" r:id="rId37"/>
    <p:sldId id="297" r:id="rId38"/>
    <p:sldId id="30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a:srgbClr val="A1779D"/>
    <a:srgbClr val="967E94"/>
    <a:srgbClr val="C499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650" autoAdjust="0"/>
    <p:restoredTop sz="94660"/>
  </p:normalViewPr>
  <p:slideViewPr>
    <p:cSldViewPr snapToGrid="0">
      <p:cViewPr>
        <p:scale>
          <a:sx n="140" d="100"/>
          <a:sy n="140" d="100"/>
        </p:scale>
        <p:origin x="48"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lita Nidadavolu" userId="S::lnidada1@jh.edu::154f4134-fe16-4ee6-9cb3-24e20de0ff68" providerId="AD" clId="Web-{033FC964-46D5-0588-0363-7E804CFBBE71}"/>
    <pc:docChg chg="addSld modSld sldOrd">
      <pc:chgData name="Lolita Nidadavolu" userId="S::lnidada1@jh.edu::154f4134-fe16-4ee6-9cb3-24e20de0ff68" providerId="AD" clId="Web-{033FC964-46D5-0588-0363-7E804CFBBE71}" dt="2026-01-12T02:35:25.512" v="273" actId="1076"/>
      <pc:docMkLst>
        <pc:docMk/>
      </pc:docMkLst>
      <pc:sldChg chg="addSp modSp modNotes">
        <pc:chgData name="Lolita Nidadavolu" userId="S::lnidada1@jh.edu::154f4134-fe16-4ee6-9cb3-24e20de0ff68" providerId="AD" clId="Web-{033FC964-46D5-0588-0363-7E804CFBBE71}" dt="2026-01-12T02:16:53.645" v="137"/>
        <pc:sldMkLst>
          <pc:docMk/>
          <pc:sldMk cId="1110498565" sldId="258"/>
        </pc:sldMkLst>
        <pc:spChg chg="mod">
          <ac:chgData name="Lolita Nidadavolu" userId="S::lnidada1@jh.edu::154f4134-fe16-4ee6-9cb3-24e20de0ff68" providerId="AD" clId="Web-{033FC964-46D5-0588-0363-7E804CFBBE71}" dt="2026-01-12T02:16:00.738" v="81" actId="20577"/>
          <ac:spMkLst>
            <pc:docMk/>
            <pc:sldMk cId="1110498565" sldId="258"/>
            <ac:spMk id="3" creationId="{A2CAEFB8-ACD4-EFB2-6447-C74FB214D338}"/>
          </ac:spMkLst>
        </pc:spChg>
        <pc:spChg chg="mod">
          <ac:chgData name="Lolita Nidadavolu" userId="S::lnidada1@jh.edu::154f4134-fe16-4ee6-9cb3-24e20de0ff68" providerId="AD" clId="Web-{033FC964-46D5-0588-0363-7E804CFBBE71}" dt="2026-01-12T02:08:52.497" v="20"/>
          <ac:spMkLst>
            <pc:docMk/>
            <pc:sldMk cId="1110498565" sldId="258"/>
            <ac:spMk id="5" creationId="{751ABA2E-C346-9A92-0306-71E2229EA98D}"/>
          </ac:spMkLst>
        </pc:spChg>
        <pc:spChg chg="add mod">
          <ac:chgData name="Lolita Nidadavolu" userId="S::lnidada1@jh.edu::154f4134-fe16-4ee6-9cb3-24e20de0ff68" providerId="AD" clId="Web-{033FC964-46D5-0588-0363-7E804CFBBE71}" dt="2026-01-12T02:09:04.482" v="21"/>
          <ac:spMkLst>
            <pc:docMk/>
            <pc:sldMk cId="1110498565" sldId="258"/>
            <ac:spMk id="6" creationId="{D477292B-9726-B6BC-7277-A2DD7DB00256}"/>
          </ac:spMkLst>
        </pc:spChg>
      </pc:sldChg>
      <pc:sldChg chg="addSp delSp modSp ord">
        <pc:chgData name="Lolita Nidadavolu" userId="S::lnidada1@jh.edu::154f4134-fe16-4ee6-9cb3-24e20de0ff68" providerId="AD" clId="Web-{033FC964-46D5-0588-0363-7E804CFBBE71}" dt="2026-01-12T02:35:25.512" v="273" actId="1076"/>
        <pc:sldMkLst>
          <pc:docMk/>
          <pc:sldMk cId="910736521" sldId="262"/>
        </pc:sldMkLst>
      </pc:sldChg>
      <pc:sldChg chg="modSp">
        <pc:chgData name="Lolita Nidadavolu" userId="S::lnidada1@jh.edu::154f4134-fe16-4ee6-9cb3-24e20de0ff68" providerId="AD" clId="Web-{033FC964-46D5-0588-0363-7E804CFBBE71}" dt="2026-01-12T02:10:53.437" v="62" actId="20577"/>
        <pc:sldMkLst>
          <pc:docMk/>
          <pc:sldMk cId="3182528256" sldId="277"/>
        </pc:sldMkLst>
        <pc:spChg chg="mod">
          <ac:chgData name="Lolita Nidadavolu" userId="S::lnidada1@jh.edu::154f4134-fe16-4ee6-9cb3-24e20de0ff68" providerId="AD" clId="Web-{033FC964-46D5-0588-0363-7E804CFBBE71}" dt="2026-01-12T02:09:45.545" v="26" actId="20577"/>
          <ac:spMkLst>
            <pc:docMk/>
            <pc:sldMk cId="3182528256" sldId="277"/>
            <ac:spMk id="2" creationId="{BFC1883A-F989-5626-E921-81C532736F04}"/>
          </ac:spMkLst>
        </pc:spChg>
        <pc:spChg chg="mod">
          <ac:chgData name="Lolita Nidadavolu" userId="S::lnidada1@jh.edu::154f4134-fe16-4ee6-9cb3-24e20de0ff68" providerId="AD" clId="Web-{033FC964-46D5-0588-0363-7E804CFBBE71}" dt="2026-01-12T02:10:53.437" v="62" actId="20577"/>
          <ac:spMkLst>
            <pc:docMk/>
            <pc:sldMk cId="3182528256" sldId="277"/>
            <ac:spMk id="3" creationId="{5164B7CE-5971-FD46-727C-0FE8C15CE786}"/>
          </ac:spMkLst>
        </pc:spChg>
      </pc:sldChg>
      <pc:sldChg chg="delSp modSp add replId">
        <pc:chgData name="Lolita Nidadavolu" userId="S::lnidada1@jh.edu::154f4134-fe16-4ee6-9cb3-24e20de0ff68" providerId="AD" clId="Web-{033FC964-46D5-0588-0363-7E804CFBBE71}" dt="2026-01-12T02:29:39.414" v="206" actId="20577"/>
        <pc:sldMkLst>
          <pc:docMk/>
          <pc:sldMk cId="2786653481" sldId="282"/>
        </pc:sldMkLst>
        <pc:spChg chg="mod">
          <ac:chgData name="Lolita Nidadavolu" userId="S::lnidada1@jh.edu::154f4134-fe16-4ee6-9cb3-24e20de0ff68" providerId="AD" clId="Web-{033FC964-46D5-0588-0363-7E804CFBBE71}" dt="2026-01-12T02:18:04.286" v="138" actId="20577"/>
          <ac:spMkLst>
            <pc:docMk/>
            <pc:sldMk cId="2786653481" sldId="282"/>
            <ac:spMk id="2" creationId="{4A4B919F-9DC4-D4C4-EB47-C30B6DFE1BAA}"/>
          </ac:spMkLst>
        </pc:spChg>
        <pc:spChg chg="mod">
          <ac:chgData name="Lolita Nidadavolu" userId="S::lnidada1@jh.edu::154f4134-fe16-4ee6-9cb3-24e20de0ff68" providerId="AD" clId="Web-{033FC964-46D5-0588-0363-7E804CFBBE71}" dt="2026-01-12T02:29:39.414" v="206" actId="20577"/>
          <ac:spMkLst>
            <pc:docMk/>
            <pc:sldMk cId="2786653481" sldId="282"/>
            <ac:spMk id="3" creationId="{55F9A224-0BAF-D03A-419E-3B321DDC4ECE}"/>
          </ac:spMkLst>
        </pc:spChg>
        <pc:spChg chg="mod">
          <ac:chgData name="Lolita Nidadavolu" userId="S::lnidada1@jh.edu::154f4134-fe16-4ee6-9cb3-24e20de0ff68" providerId="AD" clId="Web-{033FC964-46D5-0588-0363-7E804CFBBE71}" dt="2026-01-12T02:11:45.641" v="80" actId="1076"/>
          <ac:spMkLst>
            <pc:docMk/>
            <pc:sldMk cId="2786653481" sldId="282"/>
            <ac:spMk id="4" creationId="{2A5806AE-D10C-00DB-60AA-88FA1A63399C}"/>
          </ac:spMkLst>
        </pc:spChg>
      </pc:sldChg>
      <pc:sldChg chg="modSp add replId">
        <pc:chgData name="Lolita Nidadavolu" userId="S::lnidada1@jh.edu::154f4134-fe16-4ee6-9cb3-24e20de0ff68" providerId="AD" clId="Web-{033FC964-46D5-0588-0363-7E804CFBBE71}" dt="2026-01-12T02:33:45.808" v="255" actId="20577"/>
        <pc:sldMkLst>
          <pc:docMk/>
          <pc:sldMk cId="3227553595" sldId="283"/>
        </pc:sldMkLst>
        <pc:spChg chg="mod">
          <ac:chgData name="Lolita Nidadavolu" userId="S::lnidada1@jh.edu::154f4134-fe16-4ee6-9cb3-24e20de0ff68" providerId="AD" clId="Web-{033FC964-46D5-0588-0363-7E804CFBBE71}" dt="2026-01-12T02:29:58.274" v="209" actId="20577"/>
          <ac:spMkLst>
            <pc:docMk/>
            <pc:sldMk cId="3227553595" sldId="283"/>
            <ac:spMk id="2" creationId="{77FFC7FB-E793-DC5C-F5A8-559692BECA9D}"/>
          </ac:spMkLst>
        </pc:spChg>
        <pc:spChg chg="mod">
          <ac:chgData name="Lolita Nidadavolu" userId="S::lnidada1@jh.edu::154f4134-fe16-4ee6-9cb3-24e20de0ff68" providerId="AD" clId="Web-{033FC964-46D5-0588-0363-7E804CFBBE71}" dt="2026-01-12T02:33:45.808" v="255" actId="20577"/>
          <ac:spMkLst>
            <pc:docMk/>
            <pc:sldMk cId="3227553595" sldId="283"/>
            <ac:spMk id="3" creationId="{A9C39AD1-1002-F61C-C1F1-A2310BF5CB7D}"/>
          </ac:spMkLst>
        </pc:spChg>
      </pc:sldChg>
      <pc:sldChg chg="modSp add replId">
        <pc:chgData name="Lolita Nidadavolu" userId="S::lnidada1@jh.edu::154f4134-fe16-4ee6-9cb3-24e20de0ff68" providerId="AD" clId="Web-{033FC964-46D5-0588-0363-7E804CFBBE71}" dt="2026-01-12T02:34:24.667" v="267" actId="20577"/>
        <pc:sldMkLst>
          <pc:docMk/>
          <pc:sldMk cId="293457803" sldId="284"/>
        </pc:sldMkLst>
        <pc:spChg chg="mod">
          <ac:chgData name="Lolita Nidadavolu" userId="S::lnidada1@jh.edu::154f4134-fe16-4ee6-9cb3-24e20de0ff68" providerId="AD" clId="Web-{033FC964-46D5-0588-0363-7E804CFBBE71}" dt="2026-01-12T02:34:24.667" v="267" actId="20577"/>
          <ac:spMkLst>
            <pc:docMk/>
            <pc:sldMk cId="293457803" sldId="284"/>
            <ac:spMk id="2" creationId="{AEE35E2A-BF02-1058-6E59-397BA1B3CF87}"/>
          </ac:spMkLst>
        </pc:spChg>
      </pc:sldChg>
    </pc:docChg>
  </pc:docChgLst>
  <pc:docChgLst>
    <pc:chgData name="Lolita Nidadavolu" userId="S::lnidada1@jh.edu::154f4134-fe16-4ee6-9cb3-24e20de0ff68" providerId="AD" clId="Web-{1D1978F5-C954-820F-2628-1C6E037DDA3E}"/>
    <pc:docChg chg="modSld">
      <pc:chgData name="Lolita Nidadavolu" userId="S::lnidada1@jh.edu::154f4134-fe16-4ee6-9cb3-24e20de0ff68" providerId="AD" clId="Web-{1D1978F5-C954-820F-2628-1C6E037DDA3E}" dt="2026-01-13T02:47:04.685" v="5" actId="1076"/>
      <pc:docMkLst>
        <pc:docMk/>
      </pc:docMkLst>
      <pc:sldChg chg="addSp modSp">
        <pc:chgData name="Lolita Nidadavolu" userId="S::lnidada1@jh.edu::154f4134-fe16-4ee6-9cb3-24e20de0ff68" providerId="AD" clId="Web-{1D1978F5-C954-820F-2628-1C6E037DDA3E}" dt="2026-01-13T02:47:04.685" v="5" actId="1076"/>
        <pc:sldMkLst>
          <pc:docMk/>
          <pc:sldMk cId="910736521" sldId="262"/>
        </pc:sldMkLst>
      </pc:sldChg>
    </pc:docChg>
  </pc:docChgLst>
  <pc:docChgLst>
    <pc:chgData name="Lolita Nidadavolu" userId="S::lnidada1@jh.edu::154f4134-fe16-4ee6-9cb3-24e20de0ff68" providerId="AD" clId="Web-{9BF6D283-C607-4E60-BE08-35736B773FC6}"/>
    <pc:docChg chg="addSld delSld modSld">
      <pc:chgData name="Lolita Nidadavolu" userId="S::lnidada1@jh.edu::154f4134-fe16-4ee6-9cb3-24e20de0ff68" providerId="AD" clId="Web-{9BF6D283-C607-4E60-BE08-35736B773FC6}" dt="2026-01-12T17:20:57.634" v="133"/>
      <pc:docMkLst>
        <pc:docMk/>
      </pc:docMkLst>
      <pc:sldChg chg="addSp modSp">
        <pc:chgData name="Lolita Nidadavolu" userId="S::lnidada1@jh.edu::154f4134-fe16-4ee6-9cb3-24e20de0ff68" providerId="AD" clId="Web-{9BF6D283-C607-4E60-BE08-35736B773FC6}" dt="2026-01-12T16:08:21.199" v="54"/>
        <pc:sldMkLst>
          <pc:docMk/>
          <pc:sldMk cId="3182528256" sldId="277"/>
        </pc:sldMkLst>
        <pc:picChg chg="add mod">
          <ac:chgData name="Lolita Nidadavolu" userId="S::lnidada1@jh.edu::154f4134-fe16-4ee6-9cb3-24e20de0ff68" providerId="AD" clId="Web-{9BF6D283-C607-4E60-BE08-35736B773FC6}" dt="2026-01-12T16:08:14.543" v="51"/>
          <ac:picMkLst>
            <pc:docMk/>
            <pc:sldMk cId="3182528256" sldId="277"/>
            <ac:picMk id="4" creationId="{0D18B4AB-9570-F034-0147-7A7AC6AED92D}"/>
          </ac:picMkLst>
        </pc:picChg>
        <pc:picChg chg="add mod">
          <ac:chgData name="Lolita Nidadavolu" userId="S::lnidada1@jh.edu::154f4134-fe16-4ee6-9cb3-24e20de0ff68" providerId="AD" clId="Web-{9BF6D283-C607-4E60-BE08-35736B773FC6}" dt="2026-01-12T16:08:17.152" v="52"/>
          <ac:picMkLst>
            <pc:docMk/>
            <pc:sldMk cId="3182528256" sldId="277"/>
            <ac:picMk id="5" creationId="{55708F2A-058C-40FE-7A6F-5764C330E8FD}"/>
          </ac:picMkLst>
        </pc:picChg>
        <pc:picChg chg="add mod">
          <ac:chgData name="Lolita Nidadavolu" userId="S::lnidada1@jh.edu::154f4134-fe16-4ee6-9cb3-24e20de0ff68" providerId="AD" clId="Web-{9BF6D283-C607-4E60-BE08-35736B773FC6}" dt="2026-01-12T16:08:21.199" v="54"/>
          <ac:picMkLst>
            <pc:docMk/>
            <pc:sldMk cId="3182528256" sldId="277"/>
            <ac:picMk id="6" creationId="{3C7965B0-0D5E-3040-B258-A2FE76FC56AB}"/>
          </ac:picMkLst>
        </pc:picChg>
      </pc:sldChg>
      <pc:sldChg chg="addSp delSp modSp">
        <pc:chgData name="Lolita Nidadavolu" userId="S::lnidada1@jh.edu::154f4134-fe16-4ee6-9cb3-24e20de0ff68" providerId="AD" clId="Web-{9BF6D283-C607-4E60-BE08-35736B773FC6}" dt="2026-01-12T16:10:03.498" v="68" actId="1076"/>
        <pc:sldMkLst>
          <pc:docMk/>
          <pc:sldMk cId="3227553595" sldId="283"/>
        </pc:sldMkLst>
        <pc:spChg chg="mod">
          <ac:chgData name="Lolita Nidadavolu" userId="S::lnidada1@jh.edu::154f4134-fe16-4ee6-9cb3-24e20de0ff68" providerId="AD" clId="Web-{9BF6D283-C607-4E60-BE08-35736B773FC6}" dt="2026-01-12T16:00:27.330" v="50" actId="20577"/>
          <ac:spMkLst>
            <pc:docMk/>
            <pc:sldMk cId="3227553595" sldId="283"/>
            <ac:spMk id="3" creationId="{A9C39AD1-1002-F61C-C1F1-A2310BF5CB7D}"/>
          </ac:spMkLst>
        </pc:spChg>
        <pc:spChg chg="add mod">
          <ac:chgData name="Lolita Nidadavolu" userId="S::lnidada1@jh.edu::154f4134-fe16-4ee6-9cb3-24e20de0ff68" providerId="AD" clId="Web-{9BF6D283-C607-4E60-BE08-35736B773FC6}" dt="2026-01-12T15:56:05.796" v="34"/>
          <ac:spMkLst>
            <pc:docMk/>
            <pc:sldMk cId="3227553595" sldId="283"/>
            <ac:spMk id="9" creationId="{610C4F78-AF94-E59D-54C8-709E25A5D901}"/>
          </ac:spMkLst>
        </pc:spChg>
        <pc:spChg chg="add mod">
          <ac:chgData name="Lolita Nidadavolu" userId="S::lnidada1@jh.edu::154f4134-fe16-4ee6-9cb3-24e20de0ff68" providerId="AD" clId="Web-{9BF6D283-C607-4E60-BE08-35736B773FC6}" dt="2026-01-12T16:10:03.498" v="68" actId="1076"/>
          <ac:spMkLst>
            <pc:docMk/>
            <pc:sldMk cId="3227553595" sldId="283"/>
            <ac:spMk id="10" creationId="{9A2A99A8-8FDD-A508-DC35-5A7593FD6797}"/>
          </ac:spMkLst>
        </pc:spChg>
        <pc:picChg chg="add mod">
          <ac:chgData name="Lolita Nidadavolu" userId="S::lnidada1@jh.edu::154f4134-fe16-4ee6-9cb3-24e20de0ff68" providerId="AD" clId="Web-{9BF6D283-C607-4E60-BE08-35736B773FC6}" dt="2026-01-12T16:08:31.809" v="58"/>
          <ac:picMkLst>
            <pc:docMk/>
            <pc:sldMk cId="3227553595" sldId="283"/>
            <ac:picMk id="6" creationId="{D3A0C197-3693-9BB8-189F-4662B0820323}"/>
          </ac:picMkLst>
        </pc:picChg>
        <pc:picChg chg="add mod">
          <ac:chgData name="Lolita Nidadavolu" userId="S::lnidada1@jh.edu::154f4134-fe16-4ee6-9cb3-24e20de0ff68" providerId="AD" clId="Web-{9BF6D283-C607-4E60-BE08-35736B773FC6}" dt="2026-01-12T16:08:33.621" v="59"/>
          <ac:picMkLst>
            <pc:docMk/>
            <pc:sldMk cId="3227553595" sldId="283"/>
            <ac:picMk id="7" creationId="{7DBBB4C0-E4C4-BE33-3E36-9AA103CA9983}"/>
          </ac:picMkLst>
        </pc:picChg>
        <pc:picChg chg="add mod">
          <ac:chgData name="Lolita Nidadavolu" userId="S::lnidada1@jh.edu::154f4134-fe16-4ee6-9cb3-24e20de0ff68" providerId="AD" clId="Web-{9BF6D283-C607-4E60-BE08-35736B773FC6}" dt="2026-01-12T16:08:26.980" v="56"/>
          <ac:picMkLst>
            <pc:docMk/>
            <pc:sldMk cId="3227553595" sldId="283"/>
            <ac:picMk id="8" creationId="{89A26FB2-7864-0638-54CF-636E45E4A673}"/>
          </ac:picMkLst>
        </pc:picChg>
      </pc:sldChg>
      <pc:sldChg chg="addSp delSp modSp new">
        <pc:chgData name="Lolita Nidadavolu" userId="S::lnidada1@jh.edu::154f4134-fe16-4ee6-9cb3-24e20de0ff68" providerId="AD" clId="Web-{9BF6D283-C607-4E60-BE08-35736B773FC6}" dt="2026-01-12T17:20:41.149" v="132"/>
        <pc:sldMkLst>
          <pc:docMk/>
          <pc:sldMk cId="2776274253" sldId="286"/>
        </pc:sldMkLst>
        <pc:spChg chg="add mod">
          <ac:chgData name="Lolita Nidadavolu" userId="S::lnidada1@jh.edu::154f4134-fe16-4ee6-9cb3-24e20de0ff68" providerId="AD" clId="Web-{9BF6D283-C607-4E60-BE08-35736B773FC6}" dt="2026-01-12T17:02:31.845" v="78"/>
          <ac:spMkLst>
            <pc:docMk/>
            <pc:sldMk cId="2776274253" sldId="286"/>
            <ac:spMk id="5" creationId="{9BB85EC0-D2B5-767E-55BB-96B8D5A93933}"/>
          </ac:spMkLst>
        </pc:spChg>
        <pc:spChg chg="add mod">
          <ac:chgData name="Lolita Nidadavolu" userId="S::lnidada1@jh.edu::154f4134-fe16-4ee6-9cb3-24e20de0ff68" providerId="AD" clId="Web-{9BF6D283-C607-4E60-BE08-35736B773FC6}" dt="2026-01-12T17:02:48.455" v="83" actId="14100"/>
          <ac:spMkLst>
            <pc:docMk/>
            <pc:sldMk cId="2776274253" sldId="286"/>
            <ac:spMk id="6" creationId="{D023348E-8F96-4EA2-1C82-DAEC948753F3}"/>
          </ac:spMkLst>
        </pc:spChg>
        <pc:spChg chg="add mod">
          <ac:chgData name="Lolita Nidadavolu" userId="S::lnidada1@jh.edu::154f4134-fe16-4ee6-9cb3-24e20de0ff68" providerId="AD" clId="Web-{9BF6D283-C607-4E60-BE08-35736B773FC6}" dt="2026-01-12T17:03:06.142" v="88" actId="14100"/>
          <ac:spMkLst>
            <pc:docMk/>
            <pc:sldMk cId="2776274253" sldId="286"/>
            <ac:spMk id="7" creationId="{653D7A74-62F1-3084-9DB5-CC42C1DD81E4}"/>
          </ac:spMkLst>
        </pc:spChg>
        <pc:spChg chg="add mod">
          <ac:chgData name="Lolita Nidadavolu" userId="S::lnidada1@jh.edu::154f4134-fe16-4ee6-9cb3-24e20de0ff68" providerId="AD" clId="Web-{9BF6D283-C607-4E60-BE08-35736B773FC6}" dt="2026-01-12T17:03:21.252" v="94" actId="14100"/>
          <ac:spMkLst>
            <pc:docMk/>
            <pc:sldMk cId="2776274253" sldId="286"/>
            <ac:spMk id="8" creationId="{AFD405C4-7DA7-5306-0734-9D8C594C4D3D}"/>
          </ac:spMkLst>
        </pc:spChg>
        <pc:spChg chg="add mod">
          <ac:chgData name="Lolita Nidadavolu" userId="S::lnidada1@jh.edu::154f4134-fe16-4ee6-9cb3-24e20de0ff68" providerId="AD" clId="Web-{9BF6D283-C607-4E60-BE08-35736B773FC6}" dt="2026-01-12T17:03:45.440" v="101" actId="14100"/>
          <ac:spMkLst>
            <pc:docMk/>
            <pc:sldMk cId="2776274253" sldId="286"/>
            <ac:spMk id="9" creationId="{EB58144F-C3FA-B3EF-5CDF-7AA1105CB526}"/>
          </ac:spMkLst>
        </pc:spChg>
        <pc:spChg chg="add mod">
          <ac:chgData name="Lolita Nidadavolu" userId="S::lnidada1@jh.edu::154f4134-fe16-4ee6-9cb3-24e20de0ff68" providerId="AD" clId="Web-{9BF6D283-C607-4E60-BE08-35736B773FC6}" dt="2026-01-12T17:04:00.502" v="106" actId="1076"/>
          <ac:spMkLst>
            <pc:docMk/>
            <pc:sldMk cId="2776274253" sldId="286"/>
            <ac:spMk id="10" creationId="{03F03C24-EA7C-82AD-464E-1407D4E5470A}"/>
          </ac:spMkLst>
        </pc:spChg>
        <pc:spChg chg="add mod">
          <ac:chgData name="Lolita Nidadavolu" userId="S::lnidada1@jh.edu::154f4134-fe16-4ee6-9cb3-24e20de0ff68" providerId="AD" clId="Web-{9BF6D283-C607-4E60-BE08-35736B773FC6}" dt="2026-01-12T17:04:06.018" v="107" actId="1076"/>
          <ac:spMkLst>
            <pc:docMk/>
            <pc:sldMk cId="2776274253" sldId="286"/>
            <ac:spMk id="11" creationId="{F1FB149B-4C99-85FC-8BA0-CFF7B8903B3B}"/>
          </ac:spMkLst>
        </pc:spChg>
        <pc:spChg chg="add mod">
          <ac:chgData name="Lolita Nidadavolu" userId="S::lnidada1@jh.edu::154f4134-fe16-4ee6-9cb3-24e20de0ff68" providerId="AD" clId="Web-{9BF6D283-C607-4E60-BE08-35736B773FC6}" dt="2026-01-12T17:04:33.049" v="112" actId="14100"/>
          <ac:spMkLst>
            <pc:docMk/>
            <pc:sldMk cId="2776274253" sldId="286"/>
            <ac:spMk id="12" creationId="{6E208606-CB25-714E-AEAE-A36EA6B68B27}"/>
          </ac:spMkLst>
        </pc:spChg>
        <pc:grpChg chg="add mod">
          <ac:chgData name="Lolita Nidadavolu" userId="S::lnidada1@jh.edu::154f4134-fe16-4ee6-9cb3-24e20de0ff68" providerId="AD" clId="Web-{9BF6D283-C607-4E60-BE08-35736B773FC6}" dt="2026-01-12T17:20:39.321" v="131" actId="1076"/>
          <ac:grpSpMkLst>
            <pc:docMk/>
            <pc:sldMk cId="2776274253" sldId="286"/>
            <ac:grpSpMk id="13" creationId="{9A869939-7974-023C-44C4-5113D951CDB8}"/>
          </ac:grpSpMkLst>
        </pc:grpChg>
        <pc:picChg chg="add mod ord">
          <ac:chgData name="Lolita Nidadavolu" userId="S::lnidada1@jh.edu::154f4134-fe16-4ee6-9cb3-24e20de0ff68" providerId="AD" clId="Web-{9BF6D283-C607-4E60-BE08-35736B773FC6}" dt="2026-01-12T17:20:27.837" v="125" actId="1076"/>
          <ac:picMkLst>
            <pc:docMk/>
            <pc:sldMk cId="2776274253" sldId="286"/>
            <ac:picMk id="4" creationId="{C04A8998-2526-B773-D3EA-89F5214E0F47}"/>
          </ac:picMkLst>
        </pc:picChg>
      </pc:sldChg>
      <pc:sldChg chg="addSp delSp modSp add replId">
        <pc:chgData name="Lolita Nidadavolu" userId="S::lnidada1@jh.edu::154f4134-fe16-4ee6-9cb3-24e20de0ff68" providerId="AD" clId="Web-{9BF6D283-C607-4E60-BE08-35736B773FC6}" dt="2026-01-12T17:05:37.003" v="119"/>
        <pc:sldMkLst>
          <pc:docMk/>
          <pc:sldMk cId="3764039528" sldId="287"/>
        </pc:sldMkLst>
        <pc:spChg chg="add mod">
          <ac:chgData name="Lolita Nidadavolu" userId="S::lnidada1@jh.edu::154f4134-fe16-4ee6-9cb3-24e20de0ff68" providerId="AD" clId="Web-{9BF6D283-C607-4E60-BE08-35736B773FC6}" dt="2026-01-12T17:05:37.003" v="119"/>
          <ac:spMkLst>
            <pc:docMk/>
            <pc:sldMk cId="3764039528" sldId="287"/>
            <ac:spMk id="3" creationId="{9B6C5048-42B3-5903-6EBD-91C7471F1DA9}"/>
          </ac:spMkLst>
        </pc:spChg>
      </pc:sldChg>
      <pc:sldChg chg="new">
        <pc:chgData name="Lolita Nidadavolu" userId="S::lnidada1@jh.edu::154f4134-fe16-4ee6-9cb3-24e20de0ff68" providerId="AD" clId="Web-{9BF6D283-C607-4E60-BE08-35736B773FC6}" dt="2026-01-12T17:20:57.634" v="133"/>
        <pc:sldMkLst>
          <pc:docMk/>
          <pc:sldMk cId="124794304" sldId="288"/>
        </pc:sldMkLst>
      </pc:sldChg>
    </pc:docChg>
  </pc:docChgLst>
  <pc:docChgLst>
    <pc:chgData name="Wendy Farthing" userId="2577b211-73fe-4c59-90f0-79dea9a1eef5" providerId="ADAL" clId="{005AF8C6-69E9-41F3-AE64-7612077B259F}"/>
    <pc:docChg chg="addSld delSld modSld">
      <pc:chgData name="Wendy Farthing" userId="2577b211-73fe-4c59-90f0-79dea9a1eef5" providerId="ADAL" clId="{005AF8C6-69E9-41F3-AE64-7612077B259F}" dt="2026-01-15T17:41:06.713" v="10" actId="20577"/>
      <pc:docMkLst>
        <pc:docMk/>
      </pc:docMkLst>
      <pc:sldChg chg="del">
        <pc:chgData name="Wendy Farthing" userId="2577b211-73fe-4c59-90f0-79dea9a1eef5" providerId="ADAL" clId="{005AF8C6-69E9-41F3-AE64-7612077B259F}" dt="2026-01-15T15:31:55.261" v="1" actId="2696"/>
        <pc:sldMkLst>
          <pc:docMk/>
          <pc:sldMk cId="109857222" sldId="256"/>
        </pc:sldMkLst>
      </pc:sldChg>
      <pc:sldChg chg="add">
        <pc:chgData name="Wendy Farthing" userId="2577b211-73fe-4c59-90f0-79dea9a1eef5" providerId="ADAL" clId="{005AF8C6-69E9-41F3-AE64-7612077B259F}" dt="2026-01-15T15:32:04.629" v="2"/>
        <pc:sldMkLst>
          <pc:docMk/>
          <pc:sldMk cId="4249504084" sldId="256"/>
        </pc:sldMkLst>
      </pc:sldChg>
      <pc:sldChg chg="modSp mod">
        <pc:chgData name="Wendy Farthing" userId="2577b211-73fe-4c59-90f0-79dea9a1eef5" providerId="ADAL" clId="{005AF8C6-69E9-41F3-AE64-7612077B259F}" dt="2026-01-15T17:41:06.713" v="10" actId="20577"/>
        <pc:sldMkLst>
          <pc:docMk/>
          <pc:sldMk cId="3227553595" sldId="283"/>
        </pc:sldMkLst>
        <pc:spChg chg="mod">
          <ac:chgData name="Wendy Farthing" userId="2577b211-73fe-4c59-90f0-79dea9a1eef5" providerId="ADAL" clId="{005AF8C6-69E9-41F3-AE64-7612077B259F}" dt="2026-01-15T17:41:06.713" v="10" actId="20577"/>
          <ac:spMkLst>
            <pc:docMk/>
            <pc:sldMk cId="3227553595" sldId="283"/>
            <ac:spMk id="3" creationId="{A9C39AD1-1002-F61C-C1F1-A2310BF5CB7D}"/>
          </ac:spMkLst>
        </pc:spChg>
      </pc:sldChg>
      <pc:sldChg chg="modSp add mod">
        <pc:chgData name="Wendy Farthing" userId="2577b211-73fe-4c59-90f0-79dea9a1eef5" providerId="ADAL" clId="{005AF8C6-69E9-41F3-AE64-7612077B259F}" dt="2026-01-15T15:56:34.938" v="8" actId="113"/>
        <pc:sldMkLst>
          <pc:docMk/>
          <pc:sldMk cId="3297983975" sldId="385"/>
        </pc:sldMkLst>
        <pc:spChg chg="mod">
          <ac:chgData name="Wendy Farthing" userId="2577b211-73fe-4c59-90f0-79dea9a1eef5" providerId="ADAL" clId="{005AF8C6-69E9-41F3-AE64-7612077B259F}" dt="2026-01-15T15:56:34.938" v="8" actId="113"/>
          <ac:spMkLst>
            <pc:docMk/>
            <pc:sldMk cId="3297983975" sldId="385"/>
            <ac:spMk id="99" creationId="{49B56543-988A-27AE-0A04-884B69C2BAE3}"/>
          </ac:spMkLst>
        </pc:spChg>
        <pc:spChg chg="mod">
          <ac:chgData name="Wendy Farthing" userId="2577b211-73fe-4c59-90f0-79dea9a1eef5" providerId="ADAL" clId="{005AF8C6-69E9-41F3-AE64-7612077B259F}" dt="2026-01-15T15:54:30.194" v="6" actId="255"/>
          <ac:spMkLst>
            <pc:docMk/>
            <pc:sldMk cId="3297983975" sldId="385"/>
            <ac:spMk id="101" creationId="{986924E2-0A73-F8C7-D53A-2227FE767D10}"/>
          </ac:spMkLst>
        </pc:spChg>
      </pc:sldChg>
      <pc:sldChg chg="add del">
        <pc:chgData name="Wendy Farthing" userId="2577b211-73fe-4c59-90f0-79dea9a1eef5" providerId="ADAL" clId="{005AF8C6-69E9-41F3-AE64-7612077B259F}" dt="2026-01-15T15:54:49.141" v="7" actId="2696"/>
        <pc:sldMkLst>
          <pc:docMk/>
          <pc:sldMk cId="1079828836" sldId="386"/>
        </pc:sldMkLst>
      </pc:sldChg>
      <pc:sldChg chg="modSp add mod">
        <pc:chgData name="Wendy Farthing" userId="2577b211-73fe-4c59-90f0-79dea9a1eef5" providerId="ADAL" clId="{005AF8C6-69E9-41F3-AE64-7612077B259F}" dt="2026-01-15T15:56:41.504" v="9" actId="113"/>
        <pc:sldMkLst>
          <pc:docMk/>
          <pc:sldMk cId="4075240479" sldId="387"/>
        </pc:sldMkLst>
        <pc:spChg chg="mod">
          <ac:chgData name="Wendy Farthing" userId="2577b211-73fe-4c59-90f0-79dea9a1eef5" providerId="ADAL" clId="{005AF8C6-69E9-41F3-AE64-7612077B259F}" dt="2026-01-15T15:56:41.504" v="9" actId="113"/>
          <ac:spMkLst>
            <pc:docMk/>
            <pc:sldMk cId="4075240479" sldId="387"/>
            <ac:spMk id="99" creationId="{701D0D58-B217-D483-A7F8-E3D6ECEEB044}"/>
          </ac:spMkLst>
        </pc:spChg>
      </pc:sldChg>
      <pc:sldChg chg="add">
        <pc:chgData name="Wendy Farthing" userId="2577b211-73fe-4c59-90f0-79dea9a1eef5" providerId="ADAL" clId="{005AF8C6-69E9-41F3-AE64-7612077B259F}" dt="2026-01-15T15:19:02.379" v="0"/>
        <pc:sldMkLst>
          <pc:docMk/>
          <pc:sldMk cId="1927202889" sldId="453"/>
        </pc:sldMkLst>
      </pc:sldChg>
      <pc:sldChg chg="add">
        <pc:chgData name="Wendy Farthing" userId="2577b211-73fe-4c59-90f0-79dea9a1eef5" providerId="ADAL" clId="{005AF8C6-69E9-41F3-AE64-7612077B259F}" dt="2026-01-15T15:19:02.379" v="0"/>
        <pc:sldMkLst>
          <pc:docMk/>
          <pc:sldMk cId="1293953252" sldId="1136"/>
        </pc:sldMkLst>
      </pc:sldChg>
      <pc:sldChg chg="add">
        <pc:chgData name="Wendy Farthing" userId="2577b211-73fe-4c59-90f0-79dea9a1eef5" providerId="ADAL" clId="{005AF8C6-69E9-41F3-AE64-7612077B259F}" dt="2026-01-15T15:19:02.379" v="0"/>
        <pc:sldMkLst>
          <pc:docMk/>
          <pc:sldMk cId="3760885923" sldId="1137"/>
        </pc:sldMkLst>
      </pc:sldChg>
    </pc:docChg>
  </pc:docChgLst>
  <pc:docChgLst>
    <pc:chgData name="Lolita Nidadavolu" userId="S::lnidada1@jh.edu::154f4134-fe16-4ee6-9cb3-24e20de0ff68" providerId="AD" clId="Web-{EFE8824F-62CE-2588-B1E6-25EFB4418F04}"/>
    <pc:docChg chg="mod addSld delSld modSld sldOrd addMainMaster delMainMaster">
      <pc:chgData name="Lolita Nidadavolu" userId="S::lnidada1@jh.edu::154f4134-fe16-4ee6-9cb3-24e20de0ff68" providerId="AD" clId="Web-{EFE8824F-62CE-2588-B1E6-25EFB4418F04}" dt="2026-01-09T22:03:45.971" v="1450" actId="20577"/>
      <pc:docMkLst>
        <pc:docMk/>
      </pc:docMkLst>
      <pc:sldChg chg="addSp delSp modSp new mod modClrScheme chgLayout modNotes">
        <pc:chgData name="Lolita Nidadavolu" userId="S::lnidada1@jh.edu::154f4134-fe16-4ee6-9cb3-24e20de0ff68" providerId="AD" clId="Web-{EFE8824F-62CE-2588-B1E6-25EFB4418F04}" dt="2026-01-09T21:12:33.178" v="925"/>
        <pc:sldMkLst>
          <pc:docMk/>
          <pc:sldMk cId="206158639" sldId="257"/>
        </pc:sldMkLst>
        <pc:spChg chg="mod ord">
          <ac:chgData name="Lolita Nidadavolu" userId="S::lnidada1@jh.edu::154f4134-fe16-4ee6-9cb3-24e20de0ff68" providerId="AD" clId="Web-{EFE8824F-62CE-2588-B1E6-25EFB4418F04}" dt="2026-01-09T20:11:16.170" v="484" actId="20577"/>
          <ac:spMkLst>
            <pc:docMk/>
            <pc:sldMk cId="206158639" sldId="257"/>
            <ac:spMk id="2" creationId="{3C15E47E-D407-1D4C-C012-791021CA2A84}"/>
          </ac:spMkLst>
        </pc:spChg>
        <pc:spChg chg="add mod">
          <ac:chgData name="Lolita Nidadavolu" userId="S::lnidada1@jh.edu::154f4134-fe16-4ee6-9cb3-24e20de0ff68" providerId="AD" clId="Web-{EFE8824F-62CE-2588-B1E6-25EFB4418F04}" dt="2026-01-09T20:50:31.373" v="699" actId="20577"/>
          <ac:spMkLst>
            <pc:docMk/>
            <pc:sldMk cId="206158639" sldId="257"/>
            <ac:spMk id="6" creationId="{CD010093-EDB5-5612-22FD-8B5E91875891}"/>
          </ac:spMkLst>
        </pc:spChg>
        <pc:picChg chg="add mod">
          <ac:chgData name="Lolita Nidadavolu" userId="S::lnidada1@jh.edu::154f4134-fe16-4ee6-9cb3-24e20de0ff68" providerId="AD" clId="Web-{EFE8824F-62CE-2588-B1E6-25EFB4418F04}" dt="2026-01-09T20:50:22.295" v="697" actId="1076"/>
          <ac:picMkLst>
            <pc:docMk/>
            <pc:sldMk cId="206158639" sldId="257"/>
            <ac:picMk id="12" creationId="{0EBD7347-4814-9125-B31A-91D71BB0EBA4}"/>
          </ac:picMkLst>
        </pc:picChg>
      </pc:sldChg>
      <pc:sldChg chg="addSp modSp new mod ord modClrScheme chgLayout modNotes">
        <pc:chgData name="Lolita Nidadavolu" userId="S::lnidada1@jh.edu::154f4134-fe16-4ee6-9cb3-24e20de0ff68" providerId="AD" clId="Web-{EFE8824F-62CE-2588-B1E6-25EFB4418F04}" dt="2026-01-09T21:59:41.676" v="1390"/>
        <pc:sldMkLst>
          <pc:docMk/>
          <pc:sldMk cId="1110498565" sldId="258"/>
        </pc:sldMkLst>
        <pc:spChg chg="mod ord">
          <ac:chgData name="Lolita Nidadavolu" userId="S::lnidada1@jh.edu::154f4134-fe16-4ee6-9cb3-24e20de0ff68" providerId="AD" clId="Web-{EFE8824F-62CE-2588-B1E6-25EFB4418F04}" dt="2026-01-09T17:23:03.403" v="150" actId="20577"/>
          <ac:spMkLst>
            <pc:docMk/>
            <pc:sldMk cId="1110498565" sldId="258"/>
            <ac:spMk id="2" creationId="{FE8B0B1D-0C9B-E325-ABFA-0AD1D03BB372}"/>
          </ac:spMkLst>
        </pc:spChg>
        <pc:spChg chg="mod ord">
          <ac:chgData name="Lolita Nidadavolu" userId="S::lnidada1@jh.edu::154f4134-fe16-4ee6-9cb3-24e20de0ff68" providerId="AD" clId="Web-{EFE8824F-62CE-2588-B1E6-25EFB4418F04}" dt="2026-01-09T21:50:20.993" v="1368" actId="20577"/>
          <ac:spMkLst>
            <pc:docMk/>
            <pc:sldMk cId="1110498565" sldId="258"/>
            <ac:spMk id="3" creationId="{A2CAEFB8-ACD4-EFB2-6447-C74FB214D338}"/>
          </ac:spMkLst>
        </pc:spChg>
        <pc:spChg chg="add mod">
          <ac:chgData name="Lolita Nidadavolu" userId="S::lnidada1@jh.edu::154f4134-fe16-4ee6-9cb3-24e20de0ff68" providerId="AD" clId="Web-{EFE8824F-62CE-2588-B1E6-25EFB4418F04}" dt="2026-01-09T21:59:38.457" v="1389" actId="20577"/>
          <ac:spMkLst>
            <pc:docMk/>
            <pc:sldMk cId="1110498565" sldId="258"/>
            <ac:spMk id="4" creationId="{4D5B5EB2-C5BF-B118-F5B6-7EF4F85F2E60}"/>
          </ac:spMkLst>
        </pc:spChg>
        <pc:spChg chg="add">
          <ac:chgData name="Lolita Nidadavolu" userId="S::lnidada1@jh.edu::154f4134-fe16-4ee6-9cb3-24e20de0ff68" providerId="AD" clId="Web-{EFE8824F-62CE-2588-B1E6-25EFB4418F04}" dt="2026-01-09T21:59:41.676" v="1390"/>
          <ac:spMkLst>
            <pc:docMk/>
            <pc:sldMk cId="1110498565" sldId="258"/>
            <ac:spMk id="5" creationId="{751ABA2E-C346-9A92-0306-71E2229EA98D}"/>
          </ac:spMkLst>
        </pc:spChg>
      </pc:sldChg>
      <pc:sldChg chg="modSp new mod ord modClrScheme chgLayout">
        <pc:chgData name="Lolita Nidadavolu" userId="S::lnidada1@jh.edu::154f4134-fe16-4ee6-9cb3-24e20de0ff68" providerId="AD" clId="Web-{EFE8824F-62CE-2588-B1E6-25EFB4418F04}" dt="2026-01-09T21:19:52.005" v="1046"/>
        <pc:sldMkLst>
          <pc:docMk/>
          <pc:sldMk cId="430458136" sldId="259"/>
        </pc:sldMkLst>
        <pc:spChg chg="mod ord">
          <ac:chgData name="Lolita Nidadavolu" userId="S::lnidada1@jh.edu::154f4134-fe16-4ee6-9cb3-24e20de0ff68" providerId="AD" clId="Web-{EFE8824F-62CE-2588-B1E6-25EFB4418F04}" dt="2026-01-09T21:19:42.583" v="1045" actId="20577"/>
          <ac:spMkLst>
            <pc:docMk/>
            <pc:sldMk cId="430458136" sldId="259"/>
            <ac:spMk id="2" creationId="{F6D8D6E1-D984-7D64-4EF3-10DDA7FDE3EA}"/>
          </ac:spMkLst>
        </pc:spChg>
        <pc:spChg chg="mod ord">
          <ac:chgData name="Lolita Nidadavolu" userId="S::lnidada1@jh.edu::154f4134-fe16-4ee6-9cb3-24e20de0ff68" providerId="AD" clId="Web-{EFE8824F-62CE-2588-B1E6-25EFB4418F04}" dt="2026-01-09T21:18:56.552" v="1037"/>
          <ac:spMkLst>
            <pc:docMk/>
            <pc:sldMk cId="430458136" sldId="259"/>
            <ac:spMk id="3" creationId="{D18D565C-9392-13CE-6D31-7A360234E375}"/>
          </ac:spMkLst>
        </pc:spChg>
      </pc:sldChg>
      <pc:sldChg chg="new add del">
        <pc:chgData name="Lolita Nidadavolu" userId="S::lnidada1@jh.edu::154f4134-fe16-4ee6-9cb3-24e20de0ff68" providerId="AD" clId="Web-{EFE8824F-62CE-2588-B1E6-25EFB4418F04}" dt="2026-01-09T21:17:06.724" v="1031"/>
        <pc:sldMkLst>
          <pc:docMk/>
          <pc:sldMk cId="910736521" sldId="262"/>
        </pc:sldMkLst>
      </pc:sldChg>
      <pc:sldChg chg="addSp modSp new">
        <pc:chgData name="Lolita Nidadavolu" userId="S::lnidada1@jh.edu::154f4134-fe16-4ee6-9cb3-24e20de0ff68" providerId="AD" clId="Web-{EFE8824F-62CE-2588-B1E6-25EFB4418F04}" dt="2026-01-09T21:33:23.343" v="1048" actId="20577"/>
        <pc:sldMkLst>
          <pc:docMk/>
          <pc:sldMk cId="952645256" sldId="263"/>
        </pc:sldMkLst>
        <pc:spChg chg="mod">
          <ac:chgData name="Lolita Nidadavolu" userId="S::lnidada1@jh.edu::154f4134-fe16-4ee6-9cb3-24e20de0ff68" providerId="AD" clId="Web-{EFE8824F-62CE-2588-B1E6-25EFB4418F04}" dt="2026-01-09T17:41:42.858" v="201" actId="20577"/>
          <ac:spMkLst>
            <pc:docMk/>
            <pc:sldMk cId="952645256" sldId="263"/>
            <ac:spMk id="2" creationId="{C25BBCBE-3996-F573-7060-B58351C46E2B}"/>
          </ac:spMkLst>
        </pc:spChg>
        <pc:spChg chg="mod">
          <ac:chgData name="Lolita Nidadavolu" userId="S::lnidada1@jh.edu::154f4134-fe16-4ee6-9cb3-24e20de0ff68" providerId="AD" clId="Web-{EFE8824F-62CE-2588-B1E6-25EFB4418F04}" dt="2026-01-09T21:33:23.343" v="1048" actId="20577"/>
          <ac:spMkLst>
            <pc:docMk/>
            <pc:sldMk cId="952645256" sldId="263"/>
            <ac:spMk id="3" creationId="{7BD8285B-BDDF-2AA1-9135-E62100ECD3F4}"/>
          </ac:spMkLst>
        </pc:spChg>
        <pc:picChg chg="add mod">
          <ac:chgData name="Lolita Nidadavolu" userId="S::lnidada1@jh.edu::154f4134-fe16-4ee6-9cb3-24e20de0ff68" providerId="AD" clId="Web-{EFE8824F-62CE-2588-B1E6-25EFB4418F04}" dt="2026-01-09T21:17:17.458" v="1034" actId="1076"/>
          <ac:picMkLst>
            <pc:docMk/>
            <pc:sldMk cId="952645256" sldId="263"/>
            <ac:picMk id="4" creationId="{CFF093A1-BC44-50F1-0604-C5EA9A38BDD6}"/>
          </ac:picMkLst>
        </pc:picChg>
      </pc:sldChg>
      <pc:sldChg chg="addSp delSp modSp new ord modNotes">
        <pc:chgData name="Lolita Nidadavolu" userId="S::lnidada1@jh.edu::154f4134-fe16-4ee6-9cb3-24e20de0ff68" providerId="AD" clId="Web-{EFE8824F-62CE-2588-B1E6-25EFB4418F04}" dt="2026-01-09T21:16:49.864" v="1027"/>
        <pc:sldMkLst>
          <pc:docMk/>
          <pc:sldMk cId="3218106009" sldId="264"/>
        </pc:sldMkLst>
        <pc:spChg chg="mod">
          <ac:chgData name="Lolita Nidadavolu" userId="S::lnidada1@jh.edu::154f4134-fe16-4ee6-9cb3-24e20de0ff68" providerId="AD" clId="Web-{EFE8824F-62CE-2588-B1E6-25EFB4418F04}" dt="2026-01-09T18:41:05.309" v="330" actId="20577"/>
          <ac:spMkLst>
            <pc:docMk/>
            <pc:sldMk cId="3218106009" sldId="264"/>
            <ac:spMk id="2" creationId="{E878AF93-5EE2-C9ED-89BB-E85A655D0C02}"/>
          </ac:spMkLst>
        </pc:spChg>
        <pc:spChg chg="add mod">
          <ac:chgData name="Lolita Nidadavolu" userId="S::lnidada1@jh.edu::154f4134-fe16-4ee6-9cb3-24e20de0ff68" providerId="AD" clId="Web-{EFE8824F-62CE-2588-B1E6-25EFB4418F04}" dt="2026-01-09T20:09:42.826" v="447" actId="1076"/>
          <ac:spMkLst>
            <pc:docMk/>
            <pc:sldMk cId="3218106009" sldId="264"/>
            <ac:spMk id="3" creationId="{40EF5E51-1C0C-3595-0395-0F834CBD4B66}"/>
          </ac:spMkLst>
        </pc:spChg>
        <pc:picChg chg="add mod">
          <ac:chgData name="Lolita Nidadavolu" userId="S::lnidada1@jh.edu::154f4134-fe16-4ee6-9cb3-24e20de0ff68" providerId="AD" clId="Web-{EFE8824F-62CE-2588-B1E6-25EFB4418F04}" dt="2026-01-09T20:08:55.733" v="438" actId="1076"/>
          <ac:picMkLst>
            <pc:docMk/>
            <pc:sldMk cId="3218106009" sldId="264"/>
            <ac:picMk id="8" creationId="{89A9B1FF-6698-DBF3-0DEC-FB92937E3F71}"/>
          </ac:picMkLst>
        </pc:picChg>
      </pc:sldChg>
      <pc:sldChg chg="new add del">
        <pc:chgData name="Lolita Nidadavolu" userId="S::lnidada1@jh.edu::154f4134-fe16-4ee6-9cb3-24e20de0ff68" providerId="AD" clId="Web-{EFE8824F-62CE-2588-B1E6-25EFB4418F04}" dt="2026-01-09T21:17:06.739" v="1033"/>
        <pc:sldMkLst>
          <pc:docMk/>
          <pc:sldMk cId="667974219" sldId="266"/>
        </pc:sldMkLst>
      </pc:sldChg>
      <pc:sldChg chg="addSp delSp modSp new ord modNotes">
        <pc:chgData name="Lolita Nidadavolu" userId="S::lnidada1@jh.edu::154f4134-fe16-4ee6-9cb3-24e20de0ff68" providerId="AD" clId="Web-{EFE8824F-62CE-2588-B1E6-25EFB4418F04}" dt="2026-01-09T21:48:54.821" v="1345"/>
        <pc:sldMkLst>
          <pc:docMk/>
          <pc:sldMk cId="3314059457" sldId="267"/>
        </pc:sldMkLst>
        <pc:spChg chg="mod">
          <ac:chgData name="Lolita Nidadavolu" userId="S::lnidada1@jh.edu::154f4134-fe16-4ee6-9cb3-24e20de0ff68" providerId="AD" clId="Web-{EFE8824F-62CE-2588-B1E6-25EFB4418F04}" dt="2026-01-09T21:37:43.545" v="1097" actId="20577"/>
          <ac:spMkLst>
            <pc:docMk/>
            <pc:sldMk cId="3314059457" sldId="267"/>
            <ac:spMk id="2" creationId="{6F3282AA-AE7D-AFA2-EAD2-E160F28EF8B6}"/>
          </ac:spMkLst>
        </pc:spChg>
        <pc:picChg chg="add mod ord">
          <ac:chgData name="Lolita Nidadavolu" userId="S::lnidada1@jh.edu::154f4134-fe16-4ee6-9cb3-24e20de0ff68" providerId="AD" clId="Web-{EFE8824F-62CE-2588-B1E6-25EFB4418F04}" dt="2026-01-09T18:26:06.746" v="311"/>
          <ac:picMkLst>
            <pc:docMk/>
            <pc:sldMk cId="3314059457" sldId="267"/>
            <ac:picMk id="4" creationId="{6AD55F10-3BA5-7D8B-0E29-7A5B84C6E5F2}"/>
          </ac:picMkLst>
        </pc:picChg>
      </pc:sldChg>
      <pc:sldChg chg="modSp new ord modNotes">
        <pc:chgData name="Lolita Nidadavolu" userId="S::lnidada1@jh.edu::154f4134-fe16-4ee6-9cb3-24e20de0ff68" providerId="AD" clId="Web-{EFE8824F-62CE-2588-B1E6-25EFB4418F04}" dt="2026-01-09T22:03:45.971" v="1450" actId="20577"/>
        <pc:sldMkLst>
          <pc:docMk/>
          <pc:sldMk cId="3182528256" sldId="277"/>
        </pc:sldMkLst>
        <pc:spChg chg="mod">
          <ac:chgData name="Lolita Nidadavolu" userId="S::lnidada1@jh.edu::154f4134-fe16-4ee6-9cb3-24e20de0ff68" providerId="AD" clId="Web-{EFE8824F-62CE-2588-B1E6-25EFB4418F04}" dt="2026-01-09T22:00:10.503" v="1399" actId="20577"/>
          <ac:spMkLst>
            <pc:docMk/>
            <pc:sldMk cId="3182528256" sldId="277"/>
            <ac:spMk id="2" creationId="{BFC1883A-F989-5626-E921-81C532736F04}"/>
          </ac:spMkLst>
        </pc:spChg>
        <pc:spChg chg="mod">
          <ac:chgData name="Lolita Nidadavolu" userId="S::lnidada1@jh.edu::154f4134-fe16-4ee6-9cb3-24e20de0ff68" providerId="AD" clId="Web-{EFE8824F-62CE-2588-B1E6-25EFB4418F04}" dt="2026-01-09T22:03:45.971" v="1450" actId="20577"/>
          <ac:spMkLst>
            <pc:docMk/>
            <pc:sldMk cId="3182528256" sldId="277"/>
            <ac:spMk id="3" creationId="{5164B7CE-5971-FD46-727C-0FE8C15CE786}"/>
          </ac:spMkLst>
        </pc:spChg>
      </pc:sldChg>
      <pc:sldChg chg="new">
        <pc:chgData name="Lolita Nidadavolu" userId="S::lnidada1@jh.edu::154f4134-fe16-4ee6-9cb3-24e20de0ff68" providerId="AD" clId="Web-{EFE8824F-62CE-2588-B1E6-25EFB4418F04}" dt="2026-01-09T20:06:39.420" v="406"/>
        <pc:sldMkLst>
          <pc:docMk/>
          <pc:sldMk cId="513322060" sldId="278"/>
        </pc:sldMkLst>
      </pc:sldChg>
      <pc:sldChg chg="addSp modSp add replId modNotes">
        <pc:chgData name="Lolita Nidadavolu" userId="S::lnidada1@jh.edu::154f4134-fe16-4ee6-9cb3-24e20de0ff68" providerId="AD" clId="Web-{EFE8824F-62CE-2588-B1E6-25EFB4418F04}" dt="2026-01-09T21:13:07.052" v="928"/>
        <pc:sldMkLst>
          <pc:docMk/>
          <pc:sldMk cId="3338479410" sldId="279"/>
        </pc:sldMkLst>
        <pc:spChg chg="mod">
          <ac:chgData name="Lolita Nidadavolu" userId="S::lnidada1@jh.edu::154f4134-fe16-4ee6-9cb3-24e20de0ff68" providerId="AD" clId="Web-{EFE8824F-62CE-2588-B1E6-25EFB4418F04}" dt="2026-01-09T20:52:13.169" v="734" actId="20577"/>
          <ac:spMkLst>
            <pc:docMk/>
            <pc:sldMk cId="3338479410" sldId="279"/>
            <ac:spMk id="2" creationId="{C529A674-4E0C-DD84-FCE9-7C5F65B91528}"/>
          </ac:spMkLst>
        </pc:spChg>
        <pc:spChg chg="mod">
          <ac:chgData name="Lolita Nidadavolu" userId="S::lnidada1@jh.edu::154f4134-fe16-4ee6-9cb3-24e20de0ff68" providerId="AD" clId="Web-{EFE8824F-62CE-2588-B1E6-25EFB4418F04}" dt="2026-01-09T20:53:52.653" v="750" actId="20577"/>
          <ac:spMkLst>
            <pc:docMk/>
            <pc:sldMk cId="3338479410" sldId="279"/>
            <ac:spMk id="6" creationId="{2ECC11C9-98E9-59FF-33CA-894633A33A6D}"/>
          </ac:spMkLst>
        </pc:spChg>
        <pc:grpChg chg="add mod">
          <ac:chgData name="Lolita Nidadavolu" userId="S::lnidada1@jh.edu::154f4134-fe16-4ee6-9cb3-24e20de0ff68" providerId="AD" clId="Web-{EFE8824F-62CE-2588-B1E6-25EFB4418F04}" dt="2026-01-09T20:53:15.153" v="738" actId="1076"/>
          <ac:grpSpMkLst>
            <pc:docMk/>
            <pc:sldMk cId="3338479410" sldId="279"/>
            <ac:grpSpMk id="3" creationId="{87B34515-5A6E-BB3A-7EB6-373658E08EB9}"/>
          </ac:grpSpMkLst>
        </pc:grpChg>
      </pc:sldChg>
      <pc:sldChg chg="modSp add replId">
        <pc:chgData name="Lolita Nidadavolu" userId="S::lnidada1@jh.edu::154f4134-fe16-4ee6-9cb3-24e20de0ff68" providerId="AD" clId="Web-{EFE8824F-62CE-2588-B1E6-25EFB4418F04}" dt="2026-01-09T21:35:55.420" v="1069" actId="20577"/>
        <pc:sldMkLst>
          <pc:docMk/>
          <pc:sldMk cId="3704835813" sldId="280"/>
        </pc:sldMkLst>
        <pc:spChg chg="mod">
          <ac:chgData name="Lolita Nidadavolu" userId="S::lnidada1@jh.edu::154f4134-fe16-4ee6-9cb3-24e20de0ff68" providerId="AD" clId="Web-{EFE8824F-62CE-2588-B1E6-25EFB4418F04}" dt="2026-01-09T21:35:55.420" v="1069" actId="20577"/>
          <ac:spMkLst>
            <pc:docMk/>
            <pc:sldMk cId="3704835813" sldId="280"/>
            <ac:spMk id="2" creationId="{DC88845E-DED0-F004-AE1F-C9BDFE87756F}"/>
          </ac:spMkLst>
        </pc:spChg>
      </pc:sldChg>
      <pc:sldChg chg="modSp add replId">
        <pc:chgData name="Lolita Nidadavolu" userId="S::lnidada1@jh.edu::154f4134-fe16-4ee6-9cb3-24e20de0ff68" providerId="AD" clId="Web-{EFE8824F-62CE-2588-B1E6-25EFB4418F04}" dt="2026-01-09T21:36:08.217" v="1072" actId="20577"/>
        <pc:sldMkLst>
          <pc:docMk/>
          <pc:sldMk cId="1556376849" sldId="281"/>
        </pc:sldMkLst>
        <pc:spChg chg="mod">
          <ac:chgData name="Lolita Nidadavolu" userId="S::lnidada1@jh.edu::154f4134-fe16-4ee6-9cb3-24e20de0ff68" providerId="AD" clId="Web-{EFE8824F-62CE-2588-B1E6-25EFB4418F04}" dt="2026-01-09T21:36:08.217" v="1072" actId="20577"/>
          <ac:spMkLst>
            <pc:docMk/>
            <pc:sldMk cId="1556376849" sldId="281"/>
            <ac:spMk id="2" creationId="{7963C2EB-B9F8-9693-6A2B-9F3BA89EC820}"/>
          </ac:spMkLst>
        </pc:spChg>
      </pc:sldChg>
      <pc:sldMasterChg chg="add addSldLayout modSldLayout">
        <pc:chgData name="Lolita Nidadavolu" userId="S::lnidada1@jh.edu::154f4134-fe16-4ee6-9cb3-24e20de0ff68" providerId="AD" clId="Web-{EFE8824F-62CE-2588-B1E6-25EFB4418F04}" dt="2026-01-09T16:48:00.024" v="77"/>
        <pc:sldMasterMkLst>
          <pc:docMk/>
          <pc:sldMasterMk cId="2995361796" sldId="2147483792"/>
        </pc:sldMasterMkLst>
        <pc:sldLayoutChg chg="add mod replId">
          <pc:chgData name="Lolita Nidadavolu" userId="S::lnidada1@jh.edu::154f4134-fe16-4ee6-9cb3-24e20de0ff68" providerId="AD" clId="Web-{EFE8824F-62CE-2588-B1E6-25EFB4418F04}" dt="2026-01-09T16:48:00.024" v="77"/>
          <pc:sldLayoutMkLst>
            <pc:docMk/>
            <pc:sldMasterMk cId="2995361796" sldId="2147483792"/>
            <pc:sldLayoutMk cId="126448860" sldId="2147483793"/>
          </pc:sldLayoutMkLst>
        </pc:sldLayoutChg>
        <pc:sldLayoutChg chg="add mod replId">
          <pc:chgData name="Lolita Nidadavolu" userId="S::lnidada1@jh.edu::154f4134-fe16-4ee6-9cb3-24e20de0ff68" providerId="AD" clId="Web-{EFE8824F-62CE-2588-B1E6-25EFB4418F04}" dt="2026-01-09T16:48:00.024" v="77"/>
          <pc:sldLayoutMkLst>
            <pc:docMk/>
            <pc:sldMasterMk cId="2995361796" sldId="2147483792"/>
            <pc:sldLayoutMk cId="2661994669" sldId="2147483794"/>
          </pc:sldLayoutMkLst>
        </pc:sldLayoutChg>
        <pc:sldLayoutChg chg="add mod replId">
          <pc:chgData name="Lolita Nidadavolu" userId="S::lnidada1@jh.edu::154f4134-fe16-4ee6-9cb3-24e20de0ff68" providerId="AD" clId="Web-{EFE8824F-62CE-2588-B1E6-25EFB4418F04}" dt="2026-01-09T16:48:00.024" v="77"/>
          <pc:sldLayoutMkLst>
            <pc:docMk/>
            <pc:sldMasterMk cId="2995361796" sldId="2147483792"/>
            <pc:sldLayoutMk cId="3389782800" sldId="2147483795"/>
          </pc:sldLayoutMkLst>
        </pc:sldLayoutChg>
        <pc:sldLayoutChg chg="add mod replId">
          <pc:chgData name="Lolita Nidadavolu" userId="S::lnidada1@jh.edu::154f4134-fe16-4ee6-9cb3-24e20de0ff68" providerId="AD" clId="Web-{EFE8824F-62CE-2588-B1E6-25EFB4418F04}" dt="2026-01-09T16:48:00.024" v="77"/>
          <pc:sldLayoutMkLst>
            <pc:docMk/>
            <pc:sldMasterMk cId="2995361796" sldId="2147483792"/>
            <pc:sldLayoutMk cId="3472312086" sldId="2147483796"/>
          </pc:sldLayoutMkLst>
        </pc:sldLayoutChg>
        <pc:sldLayoutChg chg="add mod replId">
          <pc:chgData name="Lolita Nidadavolu" userId="S::lnidada1@jh.edu::154f4134-fe16-4ee6-9cb3-24e20de0ff68" providerId="AD" clId="Web-{EFE8824F-62CE-2588-B1E6-25EFB4418F04}" dt="2026-01-09T16:48:00.024" v="77"/>
          <pc:sldLayoutMkLst>
            <pc:docMk/>
            <pc:sldMasterMk cId="2995361796" sldId="2147483792"/>
            <pc:sldLayoutMk cId="659494898" sldId="2147483797"/>
          </pc:sldLayoutMkLst>
        </pc:sldLayoutChg>
        <pc:sldLayoutChg chg="add mod replId">
          <pc:chgData name="Lolita Nidadavolu" userId="S::lnidada1@jh.edu::154f4134-fe16-4ee6-9cb3-24e20de0ff68" providerId="AD" clId="Web-{EFE8824F-62CE-2588-B1E6-25EFB4418F04}" dt="2026-01-09T16:48:00.024" v="77"/>
          <pc:sldLayoutMkLst>
            <pc:docMk/>
            <pc:sldMasterMk cId="2995361796" sldId="2147483792"/>
            <pc:sldLayoutMk cId="3478446229" sldId="2147483798"/>
          </pc:sldLayoutMkLst>
        </pc:sldLayoutChg>
        <pc:sldLayoutChg chg="add mod replId">
          <pc:chgData name="Lolita Nidadavolu" userId="S::lnidada1@jh.edu::154f4134-fe16-4ee6-9cb3-24e20de0ff68" providerId="AD" clId="Web-{EFE8824F-62CE-2588-B1E6-25EFB4418F04}" dt="2026-01-09T16:48:00.024" v="77"/>
          <pc:sldLayoutMkLst>
            <pc:docMk/>
            <pc:sldMasterMk cId="2995361796" sldId="2147483792"/>
            <pc:sldLayoutMk cId="2522541236" sldId="2147483799"/>
          </pc:sldLayoutMkLst>
        </pc:sldLayoutChg>
        <pc:sldLayoutChg chg="add mod replId">
          <pc:chgData name="Lolita Nidadavolu" userId="S::lnidada1@jh.edu::154f4134-fe16-4ee6-9cb3-24e20de0ff68" providerId="AD" clId="Web-{EFE8824F-62CE-2588-B1E6-25EFB4418F04}" dt="2026-01-09T16:48:00.024" v="77"/>
          <pc:sldLayoutMkLst>
            <pc:docMk/>
            <pc:sldMasterMk cId="2995361796" sldId="2147483792"/>
            <pc:sldLayoutMk cId="544055952" sldId="2147483800"/>
          </pc:sldLayoutMkLst>
        </pc:sldLayoutChg>
        <pc:sldLayoutChg chg="add mod replId">
          <pc:chgData name="Lolita Nidadavolu" userId="S::lnidada1@jh.edu::154f4134-fe16-4ee6-9cb3-24e20de0ff68" providerId="AD" clId="Web-{EFE8824F-62CE-2588-B1E6-25EFB4418F04}" dt="2026-01-09T16:48:00.024" v="77"/>
          <pc:sldLayoutMkLst>
            <pc:docMk/>
            <pc:sldMasterMk cId="2995361796" sldId="2147483792"/>
            <pc:sldLayoutMk cId="4265003101" sldId="2147483801"/>
          </pc:sldLayoutMkLst>
        </pc:sldLayoutChg>
        <pc:sldLayoutChg chg="add mod replId">
          <pc:chgData name="Lolita Nidadavolu" userId="S::lnidada1@jh.edu::154f4134-fe16-4ee6-9cb3-24e20de0ff68" providerId="AD" clId="Web-{EFE8824F-62CE-2588-B1E6-25EFB4418F04}" dt="2026-01-09T16:48:00.024" v="77"/>
          <pc:sldLayoutMkLst>
            <pc:docMk/>
            <pc:sldMasterMk cId="2995361796" sldId="2147483792"/>
            <pc:sldLayoutMk cId="670778201" sldId="2147483802"/>
          </pc:sldLayoutMkLst>
        </pc:sldLayoutChg>
        <pc:sldLayoutChg chg="add mod replId">
          <pc:chgData name="Lolita Nidadavolu" userId="S::lnidada1@jh.edu::154f4134-fe16-4ee6-9cb3-24e20de0ff68" providerId="AD" clId="Web-{EFE8824F-62CE-2588-B1E6-25EFB4418F04}" dt="2026-01-09T16:48:00.024" v="77"/>
          <pc:sldLayoutMkLst>
            <pc:docMk/>
            <pc:sldMasterMk cId="2995361796" sldId="2147483792"/>
            <pc:sldLayoutMk cId="3639687279" sldId="2147483803"/>
          </pc:sldLayoutMkLst>
        </pc:sldLayoutChg>
      </pc:sldMasterChg>
    </pc:docChg>
  </pc:docChgLst>
  <pc:docChgLst>
    <pc:chgData name="Lolita Nidadavolu" userId="S::lnidada1@jh.edu::154f4134-fe16-4ee6-9cb3-24e20de0ff68" providerId="AD" clId="Web-{7A278EAE-65E2-EFDF-3A0C-CB7C75CE0196}"/>
    <pc:docChg chg="addSld delSld modSld">
      <pc:chgData name="Lolita Nidadavolu" userId="S::lnidada1@jh.edu::154f4134-fe16-4ee6-9cb3-24e20de0ff68" providerId="AD" clId="Web-{7A278EAE-65E2-EFDF-3A0C-CB7C75CE0196}" dt="2026-01-14T17:26:03.348" v="1337" actId="20577"/>
      <pc:docMkLst>
        <pc:docMk/>
      </pc:docMkLst>
      <pc:sldChg chg="addSp delSp modSp">
        <pc:chgData name="Lolita Nidadavolu" userId="S::lnidada1@jh.edu::154f4134-fe16-4ee6-9cb3-24e20de0ff68" providerId="AD" clId="Web-{7A278EAE-65E2-EFDF-3A0C-CB7C75CE0196}" dt="2026-01-14T16:53:02.695" v="881" actId="20577"/>
        <pc:sldMkLst>
          <pc:docMk/>
          <pc:sldMk cId="667974219" sldId="266"/>
        </pc:sldMkLst>
        <pc:spChg chg="mod">
          <ac:chgData name="Lolita Nidadavolu" userId="S::lnidada1@jh.edu::154f4134-fe16-4ee6-9cb3-24e20de0ff68" providerId="AD" clId="Web-{7A278EAE-65E2-EFDF-3A0C-CB7C75CE0196}" dt="2026-01-14T16:39:50.573" v="448" actId="20577"/>
          <ac:spMkLst>
            <pc:docMk/>
            <pc:sldMk cId="667974219" sldId="266"/>
            <ac:spMk id="2" creationId="{8C257DED-8D8B-4A8E-F189-07F6A32198A0}"/>
          </ac:spMkLst>
        </pc:spChg>
        <pc:spChg chg="mod">
          <ac:chgData name="Lolita Nidadavolu" userId="S::lnidada1@jh.edu::154f4134-fe16-4ee6-9cb3-24e20de0ff68" providerId="AD" clId="Web-{7A278EAE-65E2-EFDF-3A0C-CB7C75CE0196}" dt="2026-01-14T16:53:02.695" v="881" actId="20577"/>
          <ac:spMkLst>
            <pc:docMk/>
            <pc:sldMk cId="667974219" sldId="266"/>
            <ac:spMk id="3" creationId="{5897368C-DAFA-EC4F-E9F6-DF32DD5355BB}"/>
          </ac:spMkLst>
        </pc:spChg>
        <pc:spChg chg="add mod">
          <ac:chgData name="Lolita Nidadavolu" userId="S::lnidada1@jh.edu::154f4134-fe16-4ee6-9cb3-24e20de0ff68" providerId="AD" clId="Web-{7A278EAE-65E2-EFDF-3A0C-CB7C75CE0196}" dt="2026-01-14T16:39:54.464" v="449" actId="1076"/>
          <ac:spMkLst>
            <pc:docMk/>
            <pc:sldMk cId="667974219" sldId="266"/>
            <ac:spMk id="5" creationId="{B1F1E0E0-9E39-3377-D7B9-01EB5322C5A6}"/>
          </ac:spMkLst>
        </pc:spChg>
        <pc:spChg chg="add mod">
          <ac:chgData name="Lolita Nidadavolu" userId="S::lnidada1@jh.edu::154f4134-fe16-4ee6-9cb3-24e20de0ff68" providerId="AD" clId="Web-{7A278EAE-65E2-EFDF-3A0C-CB7C75CE0196}" dt="2026-01-14T16:45:09.877" v="631"/>
          <ac:spMkLst>
            <pc:docMk/>
            <pc:sldMk cId="667974219" sldId="266"/>
            <ac:spMk id="7" creationId="{96E3C8BC-6B5B-709F-97D2-956DA807D139}"/>
          </ac:spMkLst>
        </pc:spChg>
        <pc:spChg chg="add mod">
          <ac:chgData name="Lolita Nidadavolu" userId="S::lnidada1@jh.edu::154f4134-fe16-4ee6-9cb3-24e20de0ff68" providerId="AD" clId="Web-{7A278EAE-65E2-EFDF-3A0C-CB7C75CE0196}" dt="2026-01-14T16:45:15.378" v="632"/>
          <ac:spMkLst>
            <pc:docMk/>
            <pc:sldMk cId="667974219" sldId="266"/>
            <ac:spMk id="9" creationId="{BA2F49F0-B507-17AF-3B31-78E93D1A682D}"/>
          </ac:spMkLst>
        </pc:spChg>
        <pc:spChg chg="add mod">
          <ac:chgData name="Lolita Nidadavolu" userId="S::lnidada1@jh.edu::154f4134-fe16-4ee6-9cb3-24e20de0ff68" providerId="AD" clId="Web-{7A278EAE-65E2-EFDF-3A0C-CB7C75CE0196}" dt="2026-01-14T16:44:59.580" v="629" actId="1076"/>
          <ac:spMkLst>
            <pc:docMk/>
            <pc:sldMk cId="667974219" sldId="266"/>
            <ac:spMk id="10" creationId="{7492C871-09BD-C1D1-E36F-4E3C4DEC2CC1}"/>
          </ac:spMkLst>
        </pc:spChg>
        <pc:spChg chg="add mod">
          <ac:chgData name="Lolita Nidadavolu" userId="S::lnidada1@jh.edu::154f4134-fe16-4ee6-9cb3-24e20de0ff68" providerId="AD" clId="Web-{7A278EAE-65E2-EFDF-3A0C-CB7C75CE0196}" dt="2026-01-14T16:44:59.642" v="630" actId="1076"/>
          <ac:spMkLst>
            <pc:docMk/>
            <pc:sldMk cId="667974219" sldId="266"/>
            <ac:spMk id="11" creationId="{AC93B6EF-15BA-983C-6D53-49DE4FBE5602}"/>
          </ac:spMkLst>
        </pc:spChg>
      </pc:sldChg>
      <pc:sldChg chg="addSp delSp modSp">
        <pc:chgData name="Lolita Nidadavolu" userId="S::lnidada1@jh.edu::154f4134-fe16-4ee6-9cb3-24e20de0ff68" providerId="AD" clId="Web-{7A278EAE-65E2-EFDF-3A0C-CB7C75CE0196}" dt="2026-01-14T16:52:10.070" v="872" actId="20577"/>
        <pc:sldMkLst>
          <pc:docMk/>
          <pc:sldMk cId="513322060" sldId="278"/>
        </pc:sldMkLst>
        <pc:spChg chg="mod">
          <ac:chgData name="Lolita Nidadavolu" userId="S::lnidada1@jh.edu::154f4134-fe16-4ee6-9cb3-24e20de0ff68" providerId="AD" clId="Web-{7A278EAE-65E2-EFDF-3A0C-CB7C75CE0196}" dt="2026-01-14T16:34:12.132" v="207" actId="20577"/>
          <ac:spMkLst>
            <pc:docMk/>
            <pc:sldMk cId="513322060" sldId="278"/>
            <ac:spMk id="2" creationId="{8B46C7C1-7565-D2A9-2E6B-554A92AE3404}"/>
          </ac:spMkLst>
        </pc:spChg>
        <pc:spChg chg="mod">
          <ac:chgData name="Lolita Nidadavolu" userId="S::lnidada1@jh.edu::154f4134-fe16-4ee6-9cb3-24e20de0ff68" providerId="AD" clId="Web-{7A278EAE-65E2-EFDF-3A0C-CB7C75CE0196}" dt="2026-01-14T16:52:10.070" v="872" actId="20577"/>
          <ac:spMkLst>
            <pc:docMk/>
            <pc:sldMk cId="513322060" sldId="278"/>
            <ac:spMk id="3" creationId="{3B28D691-8078-65D1-8B12-8643D03D4490}"/>
          </ac:spMkLst>
        </pc:spChg>
        <pc:spChg chg="add mod">
          <ac:chgData name="Lolita Nidadavolu" userId="S::lnidada1@jh.edu::154f4134-fe16-4ee6-9cb3-24e20de0ff68" providerId="AD" clId="Web-{7A278EAE-65E2-EFDF-3A0C-CB7C75CE0196}" dt="2026-01-14T16:52:00.117" v="866" actId="1076"/>
          <ac:spMkLst>
            <pc:docMk/>
            <pc:sldMk cId="513322060" sldId="278"/>
            <ac:spMk id="5" creationId="{6CBAB13B-47BC-87CD-D59F-6794F267B5B0}"/>
          </ac:spMkLst>
        </pc:spChg>
        <pc:spChg chg="add mod">
          <ac:chgData name="Lolita Nidadavolu" userId="S::lnidada1@jh.edu::154f4134-fe16-4ee6-9cb3-24e20de0ff68" providerId="AD" clId="Web-{7A278EAE-65E2-EFDF-3A0C-CB7C75CE0196}" dt="2026-01-14T16:52:00.117" v="867" actId="1076"/>
          <ac:spMkLst>
            <pc:docMk/>
            <pc:sldMk cId="513322060" sldId="278"/>
            <ac:spMk id="7" creationId="{07F98DA9-9BDD-70C1-79CE-6B13C458663E}"/>
          </ac:spMkLst>
        </pc:spChg>
        <pc:spChg chg="add mod">
          <ac:chgData name="Lolita Nidadavolu" userId="S::lnidada1@jh.edu::154f4134-fe16-4ee6-9cb3-24e20de0ff68" providerId="AD" clId="Web-{7A278EAE-65E2-EFDF-3A0C-CB7C75CE0196}" dt="2026-01-14T16:52:00.133" v="868" actId="1076"/>
          <ac:spMkLst>
            <pc:docMk/>
            <pc:sldMk cId="513322060" sldId="278"/>
            <ac:spMk id="9" creationId="{51E74D9C-2E1F-A980-5696-0877A0901ED1}"/>
          </ac:spMkLst>
        </pc:spChg>
        <pc:spChg chg="add mod">
          <ac:chgData name="Lolita Nidadavolu" userId="S::lnidada1@jh.edu::154f4134-fe16-4ee6-9cb3-24e20de0ff68" providerId="AD" clId="Web-{7A278EAE-65E2-EFDF-3A0C-CB7C75CE0196}" dt="2026-01-14T16:52:00.148" v="869" actId="1076"/>
          <ac:spMkLst>
            <pc:docMk/>
            <pc:sldMk cId="513322060" sldId="278"/>
            <ac:spMk id="11" creationId="{9FBA3564-BEF4-350C-DD2A-A53A56DEFDD7}"/>
          </ac:spMkLst>
        </pc:spChg>
      </pc:sldChg>
      <pc:sldChg chg="modSp mod modClrScheme chgLayout">
        <pc:chgData name="Lolita Nidadavolu" userId="S::lnidada1@jh.edu::154f4134-fe16-4ee6-9cb3-24e20de0ff68" providerId="AD" clId="Web-{7A278EAE-65E2-EFDF-3A0C-CB7C75CE0196}" dt="2026-01-14T16:29:00.190" v="1"/>
        <pc:sldMkLst>
          <pc:docMk/>
          <pc:sldMk cId="1556376849" sldId="281"/>
        </pc:sldMkLst>
        <pc:spChg chg="mod ord">
          <ac:chgData name="Lolita Nidadavolu" userId="S::lnidada1@jh.edu::154f4134-fe16-4ee6-9cb3-24e20de0ff68" providerId="AD" clId="Web-{7A278EAE-65E2-EFDF-3A0C-CB7C75CE0196}" dt="2026-01-14T16:29:00.190" v="1"/>
          <ac:spMkLst>
            <pc:docMk/>
            <pc:sldMk cId="1556376849" sldId="281"/>
            <ac:spMk id="2" creationId="{7963C2EB-B9F8-9693-6A2B-9F3BA89EC820}"/>
          </ac:spMkLst>
        </pc:spChg>
        <pc:spChg chg="mod ord">
          <ac:chgData name="Lolita Nidadavolu" userId="S::lnidada1@jh.edu::154f4134-fe16-4ee6-9cb3-24e20de0ff68" providerId="AD" clId="Web-{7A278EAE-65E2-EFDF-3A0C-CB7C75CE0196}" dt="2026-01-14T16:29:00.190" v="1"/>
          <ac:spMkLst>
            <pc:docMk/>
            <pc:sldMk cId="1556376849" sldId="281"/>
            <ac:spMk id="3" creationId="{F38A4A97-9E8E-6E0B-D1E1-5F52A6E98C1F}"/>
          </ac:spMkLst>
        </pc:spChg>
      </pc:sldChg>
      <pc:sldChg chg="modSp">
        <pc:chgData name="Lolita Nidadavolu" userId="S::lnidada1@jh.edu::154f4134-fe16-4ee6-9cb3-24e20de0ff68" providerId="AD" clId="Web-{7A278EAE-65E2-EFDF-3A0C-CB7C75CE0196}" dt="2026-01-14T16:38:42.632" v="420" actId="20577"/>
        <pc:sldMkLst>
          <pc:docMk/>
          <pc:sldMk cId="293457803" sldId="284"/>
        </pc:sldMkLst>
        <pc:spChg chg="mod">
          <ac:chgData name="Lolita Nidadavolu" userId="S::lnidada1@jh.edu::154f4134-fe16-4ee6-9cb3-24e20de0ff68" providerId="AD" clId="Web-{7A278EAE-65E2-EFDF-3A0C-CB7C75CE0196}" dt="2026-01-14T16:38:42.632" v="420" actId="20577"/>
          <ac:spMkLst>
            <pc:docMk/>
            <pc:sldMk cId="293457803" sldId="284"/>
            <ac:spMk id="3" creationId="{B3B62A54-5729-0DFE-CCA2-A8343BD95863}"/>
          </ac:spMkLst>
        </pc:spChg>
        <pc:spChg chg="mod">
          <ac:chgData name="Lolita Nidadavolu" userId="S::lnidada1@jh.edu::154f4134-fe16-4ee6-9cb3-24e20de0ff68" providerId="AD" clId="Web-{7A278EAE-65E2-EFDF-3A0C-CB7C75CE0196}" dt="2026-01-14T16:38:10.865" v="401" actId="1076"/>
          <ac:spMkLst>
            <pc:docMk/>
            <pc:sldMk cId="293457803" sldId="284"/>
            <ac:spMk id="4" creationId="{A4D86F40-6780-3CEC-30D1-665F451D0BCA}"/>
          </ac:spMkLst>
        </pc:spChg>
        <pc:spChg chg="mod">
          <ac:chgData name="Lolita Nidadavolu" userId="S::lnidada1@jh.edu::154f4134-fe16-4ee6-9cb3-24e20de0ff68" providerId="AD" clId="Web-{7A278EAE-65E2-EFDF-3A0C-CB7C75CE0196}" dt="2026-01-14T16:38:10.865" v="402" actId="1076"/>
          <ac:spMkLst>
            <pc:docMk/>
            <pc:sldMk cId="293457803" sldId="284"/>
            <ac:spMk id="5" creationId="{6737E19B-7550-8D7B-7DF2-80B25850F3ED}"/>
          </ac:spMkLst>
        </pc:spChg>
      </pc:sldChg>
      <pc:sldChg chg="modSp">
        <pc:chgData name="Lolita Nidadavolu" userId="S::lnidada1@jh.edu::154f4134-fe16-4ee6-9cb3-24e20de0ff68" providerId="AD" clId="Web-{7A278EAE-65E2-EFDF-3A0C-CB7C75CE0196}" dt="2026-01-14T17:23:49.836" v="1279" actId="20577"/>
        <pc:sldMkLst>
          <pc:docMk/>
          <pc:sldMk cId="916331815" sldId="289"/>
        </pc:sldMkLst>
        <pc:spChg chg="mod">
          <ac:chgData name="Lolita Nidadavolu" userId="S::lnidada1@jh.edu::154f4134-fe16-4ee6-9cb3-24e20de0ff68" providerId="AD" clId="Web-{7A278EAE-65E2-EFDF-3A0C-CB7C75CE0196}" dt="2026-01-14T17:23:49.836" v="1279" actId="20577"/>
          <ac:spMkLst>
            <pc:docMk/>
            <pc:sldMk cId="916331815" sldId="289"/>
            <ac:spMk id="3" creationId="{F208C53C-F57D-78B5-B007-D684155D9806}"/>
          </ac:spMkLst>
        </pc:spChg>
      </pc:sldChg>
      <pc:sldChg chg="delSp modSp">
        <pc:chgData name="Lolita Nidadavolu" userId="S::lnidada1@jh.edu::154f4134-fe16-4ee6-9cb3-24e20de0ff68" providerId="AD" clId="Web-{7A278EAE-65E2-EFDF-3A0C-CB7C75CE0196}" dt="2026-01-14T17:25:29.783" v="1336" actId="14100"/>
        <pc:sldMkLst>
          <pc:docMk/>
          <pc:sldMk cId="4231497175" sldId="290"/>
        </pc:sldMkLst>
        <pc:spChg chg="mod">
          <ac:chgData name="Lolita Nidadavolu" userId="S::lnidada1@jh.edu::154f4134-fe16-4ee6-9cb3-24e20de0ff68" providerId="AD" clId="Web-{7A278EAE-65E2-EFDF-3A0C-CB7C75CE0196}" dt="2026-01-14T17:25:29.783" v="1336" actId="14100"/>
          <ac:spMkLst>
            <pc:docMk/>
            <pc:sldMk cId="4231497175" sldId="290"/>
            <ac:spMk id="3" creationId="{C2EA9045-A8DC-4F52-0491-A6459B355B41}"/>
          </ac:spMkLst>
        </pc:spChg>
        <pc:spChg chg="mod">
          <ac:chgData name="Lolita Nidadavolu" userId="S::lnidada1@jh.edu::154f4134-fe16-4ee6-9cb3-24e20de0ff68" providerId="AD" clId="Web-{7A278EAE-65E2-EFDF-3A0C-CB7C75CE0196}" dt="2026-01-14T17:15:21.446" v="1227" actId="20577"/>
          <ac:spMkLst>
            <pc:docMk/>
            <pc:sldMk cId="4231497175" sldId="290"/>
            <ac:spMk id="4" creationId="{62852F88-67C0-1C9F-91CF-66C41C04C5B9}"/>
          </ac:spMkLst>
        </pc:spChg>
      </pc:sldChg>
      <pc:sldChg chg="modSp">
        <pc:chgData name="Lolita Nidadavolu" userId="S::lnidada1@jh.edu::154f4134-fe16-4ee6-9cb3-24e20de0ff68" providerId="AD" clId="Web-{7A278EAE-65E2-EFDF-3A0C-CB7C75CE0196}" dt="2026-01-14T17:24:40.811" v="1291" actId="20577"/>
        <pc:sldMkLst>
          <pc:docMk/>
          <pc:sldMk cId="3281061552" sldId="291"/>
        </pc:sldMkLst>
        <pc:spChg chg="mod">
          <ac:chgData name="Lolita Nidadavolu" userId="S::lnidada1@jh.edu::154f4134-fe16-4ee6-9cb3-24e20de0ff68" providerId="AD" clId="Web-{7A278EAE-65E2-EFDF-3A0C-CB7C75CE0196}" dt="2026-01-14T17:24:40.811" v="1291" actId="20577"/>
          <ac:spMkLst>
            <pc:docMk/>
            <pc:sldMk cId="3281061552" sldId="291"/>
            <ac:spMk id="3" creationId="{AB0CA8DE-FFF2-4752-3877-063BBCCB28FC}"/>
          </ac:spMkLst>
        </pc:spChg>
      </pc:sldChg>
      <pc:sldChg chg="modSp">
        <pc:chgData name="Lolita Nidadavolu" userId="S::lnidada1@jh.edu::154f4134-fe16-4ee6-9cb3-24e20de0ff68" providerId="AD" clId="Web-{7A278EAE-65E2-EFDF-3A0C-CB7C75CE0196}" dt="2026-01-14T16:42:35.501" v="548" actId="20577"/>
        <pc:sldMkLst>
          <pc:docMk/>
          <pc:sldMk cId="2694619525" sldId="293"/>
        </pc:sldMkLst>
        <pc:spChg chg="mod">
          <ac:chgData name="Lolita Nidadavolu" userId="S::lnidada1@jh.edu::154f4134-fe16-4ee6-9cb3-24e20de0ff68" providerId="AD" clId="Web-{7A278EAE-65E2-EFDF-3A0C-CB7C75CE0196}" dt="2026-01-14T16:29:51.691" v="12" actId="20577"/>
          <ac:spMkLst>
            <pc:docMk/>
            <pc:sldMk cId="2694619525" sldId="293"/>
            <ac:spMk id="2" creationId="{261A1AE6-ECA7-0B97-EAC2-1523C1E14628}"/>
          </ac:spMkLst>
        </pc:spChg>
        <pc:spChg chg="mod">
          <ac:chgData name="Lolita Nidadavolu" userId="S::lnidada1@jh.edu::154f4134-fe16-4ee6-9cb3-24e20de0ff68" providerId="AD" clId="Web-{7A278EAE-65E2-EFDF-3A0C-CB7C75CE0196}" dt="2026-01-14T16:42:35.501" v="548" actId="20577"/>
          <ac:spMkLst>
            <pc:docMk/>
            <pc:sldMk cId="2694619525" sldId="293"/>
            <ac:spMk id="3" creationId="{F5F72669-0DED-BB34-CEEA-AF2514DB541F}"/>
          </ac:spMkLst>
        </pc:spChg>
      </pc:sldChg>
      <pc:sldChg chg="modSp">
        <pc:chgData name="Lolita Nidadavolu" userId="S::lnidada1@jh.edu::154f4134-fe16-4ee6-9cb3-24e20de0ff68" providerId="AD" clId="Web-{7A278EAE-65E2-EFDF-3A0C-CB7C75CE0196}" dt="2026-01-14T17:20:21.751" v="1264" actId="20577"/>
        <pc:sldMkLst>
          <pc:docMk/>
          <pc:sldMk cId="2166168468" sldId="296"/>
        </pc:sldMkLst>
        <pc:spChg chg="mod">
          <ac:chgData name="Lolita Nidadavolu" userId="S::lnidada1@jh.edu::154f4134-fe16-4ee6-9cb3-24e20de0ff68" providerId="AD" clId="Web-{7A278EAE-65E2-EFDF-3A0C-CB7C75CE0196}" dt="2026-01-14T17:20:21.751" v="1264" actId="20577"/>
          <ac:spMkLst>
            <pc:docMk/>
            <pc:sldMk cId="2166168468" sldId="296"/>
            <ac:spMk id="3" creationId="{A18B576B-CD70-61D7-D5C0-691487EE2F5D}"/>
          </ac:spMkLst>
        </pc:spChg>
      </pc:sldChg>
      <pc:sldChg chg="modSp">
        <pc:chgData name="Lolita Nidadavolu" userId="S::lnidada1@jh.edu::154f4134-fe16-4ee6-9cb3-24e20de0ff68" providerId="AD" clId="Web-{7A278EAE-65E2-EFDF-3A0C-CB7C75CE0196}" dt="2026-01-14T17:12:19.156" v="1155" actId="20577"/>
        <pc:sldMkLst>
          <pc:docMk/>
          <pc:sldMk cId="1549393026" sldId="297"/>
        </pc:sldMkLst>
        <pc:spChg chg="mod">
          <ac:chgData name="Lolita Nidadavolu" userId="S::lnidada1@jh.edu::154f4134-fe16-4ee6-9cb3-24e20de0ff68" providerId="AD" clId="Web-{7A278EAE-65E2-EFDF-3A0C-CB7C75CE0196}" dt="2026-01-14T17:12:19.156" v="1155" actId="20577"/>
          <ac:spMkLst>
            <pc:docMk/>
            <pc:sldMk cId="1549393026" sldId="297"/>
            <ac:spMk id="3" creationId="{F1C9BFE0-739A-02B5-3723-6EB31926DC0C}"/>
          </ac:spMkLst>
        </pc:spChg>
      </pc:sldChg>
      <pc:sldChg chg="modSp add replId">
        <pc:chgData name="Lolita Nidadavolu" userId="S::lnidada1@jh.edu::154f4134-fe16-4ee6-9cb3-24e20de0ff68" providerId="AD" clId="Web-{7A278EAE-65E2-EFDF-3A0C-CB7C75CE0196}" dt="2026-01-14T16:43:31.486" v="581" actId="20577"/>
        <pc:sldMkLst>
          <pc:docMk/>
          <pc:sldMk cId="1838273933" sldId="298"/>
        </pc:sldMkLst>
        <pc:spChg chg="mod">
          <ac:chgData name="Lolita Nidadavolu" userId="S::lnidada1@jh.edu::154f4134-fe16-4ee6-9cb3-24e20de0ff68" providerId="AD" clId="Web-{7A278EAE-65E2-EFDF-3A0C-CB7C75CE0196}" dt="2026-01-14T16:43:31.486" v="581" actId="20577"/>
          <ac:spMkLst>
            <pc:docMk/>
            <pc:sldMk cId="1838273933" sldId="298"/>
            <ac:spMk id="3" creationId="{93C3A41A-846B-51EC-F9A1-A579C666154C}"/>
          </ac:spMkLst>
        </pc:spChg>
      </pc:sldChg>
      <pc:sldChg chg="delSp modSp add replId">
        <pc:chgData name="Lolita Nidadavolu" userId="S::lnidada1@jh.edu::154f4134-fe16-4ee6-9cb3-24e20de0ff68" providerId="AD" clId="Web-{7A278EAE-65E2-EFDF-3A0C-CB7C75CE0196}" dt="2026-01-14T17:26:03.348" v="1337" actId="20577"/>
        <pc:sldMkLst>
          <pc:docMk/>
          <pc:sldMk cId="3800782078" sldId="299"/>
        </pc:sldMkLst>
        <pc:spChg chg="mod">
          <ac:chgData name="Lolita Nidadavolu" userId="S::lnidada1@jh.edu::154f4134-fe16-4ee6-9cb3-24e20de0ff68" providerId="AD" clId="Web-{7A278EAE-65E2-EFDF-3A0C-CB7C75CE0196}" dt="2026-01-14T16:45:44.644" v="641" actId="20577"/>
          <ac:spMkLst>
            <pc:docMk/>
            <pc:sldMk cId="3800782078" sldId="299"/>
            <ac:spMk id="2" creationId="{E169C4EA-4592-BB72-A248-8D57B0417ADE}"/>
          </ac:spMkLst>
        </pc:spChg>
        <pc:spChg chg="mod">
          <ac:chgData name="Lolita Nidadavolu" userId="S::lnidada1@jh.edu::154f4134-fe16-4ee6-9cb3-24e20de0ff68" providerId="AD" clId="Web-{7A278EAE-65E2-EFDF-3A0C-CB7C75CE0196}" dt="2026-01-14T17:26:03.348" v="1337" actId="20577"/>
          <ac:spMkLst>
            <pc:docMk/>
            <pc:sldMk cId="3800782078" sldId="299"/>
            <ac:spMk id="3" creationId="{74D12A39-F657-D466-BAE5-155C5197E0E1}"/>
          </ac:spMkLst>
        </pc:spChg>
      </pc:sldChg>
      <pc:sldChg chg="addSp modSp new mod setBg modClrScheme chgLayout">
        <pc:chgData name="Lolita Nidadavolu" userId="S::lnidada1@jh.edu::154f4134-fe16-4ee6-9cb3-24e20de0ff68" providerId="AD" clId="Web-{7A278EAE-65E2-EFDF-3A0C-CB7C75CE0196}" dt="2026-01-14T16:57:17.133" v="985"/>
        <pc:sldMkLst>
          <pc:docMk/>
          <pc:sldMk cId="127123456" sldId="300"/>
        </pc:sldMkLst>
        <pc:spChg chg="mod ord">
          <ac:chgData name="Lolita Nidadavolu" userId="S::lnidada1@jh.edu::154f4134-fe16-4ee6-9cb3-24e20de0ff68" providerId="AD" clId="Web-{7A278EAE-65E2-EFDF-3A0C-CB7C75CE0196}" dt="2026-01-14T16:57:17.133" v="985"/>
          <ac:spMkLst>
            <pc:docMk/>
            <pc:sldMk cId="127123456" sldId="300"/>
            <ac:spMk id="2" creationId="{0EC70A54-E7F1-B42A-A67E-D1FB4B45E159}"/>
          </ac:spMkLst>
        </pc:spChg>
        <pc:spChg chg="mod ord">
          <ac:chgData name="Lolita Nidadavolu" userId="S::lnidada1@jh.edu::154f4134-fe16-4ee6-9cb3-24e20de0ff68" providerId="AD" clId="Web-{7A278EAE-65E2-EFDF-3A0C-CB7C75CE0196}" dt="2026-01-14T16:57:17.133" v="985"/>
          <ac:spMkLst>
            <pc:docMk/>
            <pc:sldMk cId="127123456" sldId="300"/>
            <ac:spMk id="3" creationId="{24259D72-BE37-FF4E-275A-D53FB71F50C2}"/>
          </ac:spMkLst>
        </pc:spChg>
        <pc:spChg chg="add">
          <ac:chgData name="Lolita Nidadavolu" userId="S::lnidada1@jh.edu::154f4134-fe16-4ee6-9cb3-24e20de0ff68" providerId="AD" clId="Web-{7A278EAE-65E2-EFDF-3A0C-CB7C75CE0196}" dt="2026-01-14T16:57:17.133" v="985"/>
          <ac:spMkLst>
            <pc:docMk/>
            <pc:sldMk cId="127123456" sldId="300"/>
            <ac:spMk id="8" creationId="{577D6B2E-37A3-429E-A37C-F30ED6487282}"/>
          </ac:spMkLst>
        </pc:spChg>
        <pc:spChg chg="add">
          <ac:chgData name="Lolita Nidadavolu" userId="S::lnidada1@jh.edu::154f4134-fe16-4ee6-9cb3-24e20de0ff68" providerId="AD" clId="Web-{7A278EAE-65E2-EFDF-3A0C-CB7C75CE0196}" dt="2026-01-14T16:57:17.133" v="985"/>
          <ac:spMkLst>
            <pc:docMk/>
            <pc:sldMk cId="127123456" sldId="300"/>
            <ac:spMk id="10" creationId="{5CEAD642-85CF-4750-8432-7C80C901F001}"/>
          </ac:spMkLst>
        </pc:spChg>
        <pc:spChg chg="add">
          <ac:chgData name="Lolita Nidadavolu" userId="S::lnidada1@jh.edu::154f4134-fe16-4ee6-9cb3-24e20de0ff68" providerId="AD" clId="Web-{7A278EAE-65E2-EFDF-3A0C-CB7C75CE0196}" dt="2026-01-14T16:57:17.133" v="985"/>
          <ac:spMkLst>
            <pc:docMk/>
            <pc:sldMk cId="127123456" sldId="300"/>
            <ac:spMk id="12" creationId="{FA33EEAE-15D5-4119-8C1E-89D943F911EF}"/>
          </ac:spMkLst>
        </pc:spChg>
        <pc:spChg chg="add">
          <ac:chgData name="Lolita Nidadavolu" userId="S::lnidada1@jh.edu::154f4134-fe16-4ee6-9cb3-24e20de0ff68" providerId="AD" clId="Web-{7A278EAE-65E2-EFDF-3A0C-CB7C75CE0196}" dt="2026-01-14T16:57:17.133" v="985"/>
          <ac:spMkLst>
            <pc:docMk/>
            <pc:sldMk cId="127123456" sldId="300"/>
            <ac:spMk id="14" creationId="{730D8B3B-9B80-4025-B934-26DC7D7CD231}"/>
          </ac:spMkLst>
        </pc:spChg>
        <pc:spChg chg="add">
          <ac:chgData name="Lolita Nidadavolu" userId="S::lnidada1@jh.edu::154f4134-fe16-4ee6-9cb3-24e20de0ff68" providerId="AD" clId="Web-{7A278EAE-65E2-EFDF-3A0C-CB7C75CE0196}" dt="2026-01-14T16:57:17.133" v="985"/>
          <ac:spMkLst>
            <pc:docMk/>
            <pc:sldMk cId="127123456" sldId="300"/>
            <ac:spMk id="16" creationId="{1064D5D5-227B-4F66-9AEA-46F570E793BD}"/>
          </ac:spMkLst>
        </pc:spChg>
        <pc:spChg chg="add">
          <ac:chgData name="Lolita Nidadavolu" userId="S::lnidada1@jh.edu::154f4134-fe16-4ee6-9cb3-24e20de0ff68" providerId="AD" clId="Web-{7A278EAE-65E2-EFDF-3A0C-CB7C75CE0196}" dt="2026-01-14T16:57:17.133" v="985"/>
          <ac:spMkLst>
            <pc:docMk/>
            <pc:sldMk cId="127123456" sldId="300"/>
            <ac:spMk id="18" creationId="{646B67A4-D328-4747-A82B-65E84FA46368}"/>
          </ac:spMkLst>
        </pc:spChg>
        <pc:spChg chg="add">
          <ac:chgData name="Lolita Nidadavolu" userId="S::lnidada1@jh.edu::154f4134-fe16-4ee6-9cb3-24e20de0ff68" providerId="AD" clId="Web-{7A278EAE-65E2-EFDF-3A0C-CB7C75CE0196}" dt="2026-01-14T16:57:17.133" v="985"/>
          <ac:spMkLst>
            <pc:docMk/>
            <pc:sldMk cId="127123456" sldId="300"/>
            <ac:spMk id="20" creationId="{B5A1B09C-1565-46F8-B70F-621C5EB48A09}"/>
          </ac:spMkLst>
        </pc:spChg>
        <pc:spChg chg="add">
          <ac:chgData name="Lolita Nidadavolu" userId="S::lnidada1@jh.edu::154f4134-fe16-4ee6-9cb3-24e20de0ff68" providerId="AD" clId="Web-{7A278EAE-65E2-EFDF-3A0C-CB7C75CE0196}" dt="2026-01-14T16:57:17.133" v="985"/>
          <ac:spMkLst>
            <pc:docMk/>
            <pc:sldMk cId="127123456" sldId="300"/>
            <ac:spMk id="22" creationId="{8C516CC8-80AC-446C-A56E-9F54B7210402}"/>
          </ac:spMkLst>
        </pc:spChg>
      </pc:sldChg>
    </pc:docChg>
  </pc:docChgLst>
  <pc:docChgLst>
    <pc:chgData name="Lolita Nidadavolu" userId="S::lnidada1@jh.edu::154f4134-fe16-4ee6-9cb3-24e20de0ff68" providerId="AD" clId="Web-{652D0E25-580A-7A7E-1650-435E35070FD5}"/>
    <pc:docChg chg="addSld modSld sldOrd">
      <pc:chgData name="Lolita Nidadavolu" userId="S::lnidada1@jh.edu::154f4134-fe16-4ee6-9cb3-24e20de0ff68" providerId="AD" clId="Web-{652D0E25-580A-7A7E-1650-435E35070FD5}" dt="2026-01-13T21:06:40.626" v="641"/>
      <pc:docMkLst>
        <pc:docMk/>
      </pc:docMkLst>
      <pc:sldChg chg="modSp">
        <pc:chgData name="Lolita Nidadavolu" userId="S::lnidada1@jh.edu::154f4134-fe16-4ee6-9cb3-24e20de0ff68" providerId="AD" clId="Web-{652D0E25-580A-7A7E-1650-435E35070FD5}" dt="2026-01-13T16:09:25.301" v="0" actId="14100"/>
        <pc:sldMkLst>
          <pc:docMk/>
          <pc:sldMk cId="206158639" sldId="257"/>
        </pc:sldMkLst>
        <pc:spChg chg="mod">
          <ac:chgData name="Lolita Nidadavolu" userId="S::lnidada1@jh.edu::154f4134-fe16-4ee6-9cb3-24e20de0ff68" providerId="AD" clId="Web-{652D0E25-580A-7A7E-1650-435E35070FD5}" dt="2026-01-13T16:09:25.301" v="0" actId="14100"/>
          <ac:spMkLst>
            <pc:docMk/>
            <pc:sldMk cId="206158639" sldId="257"/>
            <ac:spMk id="6" creationId="{CD010093-EDB5-5612-22FD-8B5E91875891}"/>
          </ac:spMkLst>
        </pc:spChg>
      </pc:sldChg>
      <pc:sldChg chg="addSp delSp modSp">
        <pc:chgData name="Lolita Nidadavolu" userId="S::lnidada1@jh.edu::154f4134-fe16-4ee6-9cb3-24e20de0ff68" providerId="AD" clId="Web-{652D0E25-580A-7A7E-1650-435E35070FD5}" dt="2026-01-13T21:03:19.903" v="637" actId="1076"/>
        <pc:sldMkLst>
          <pc:docMk/>
          <pc:sldMk cId="910736521" sldId="262"/>
        </pc:sldMkLst>
        <pc:spChg chg="mod">
          <ac:chgData name="Lolita Nidadavolu" userId="S::lnidada1@jh.edu::154f4134-fe16-4ee6-9cb3-24e20de0ff68" providerId="AD" clId="Web-{652D0E25-580A-7A7E-1650-435E35070FD5}" dt="2026-01-13T21:02:58.794" v="635" actId="20577"/>
          <ac:spMkLst>
            <pc:docMk/>
            <pc:sldMk cId="910736521" sldId="262"/>
            <ac:spMk id="2" creationId="{40F33704-114C-38C3-0592-616082925614}"/>
          </ac:spMkLst>
        </pc:spChg>
        <pc:grpChg chg="add mod">
          <ac:chgData name="Lolita Nidadavolu" userId="S::lnidada1@jh.edu::154f4134-fe16-4ee6-9cb3-24e20de0ff68" providerId="AD" clId="Web-{652D0E25-580A-7A7E-1650-435E35070FD5}" dt="2026-01-13T21:03:19.903" v="637" actId="1076"/>
          <ac:grpSpMkLst>
            <pc:docMk/>
            <pc:sldMk cId="910736521" sldId="262"/>
            <ac:grpSpMk id="14" creationId="{A43802FE-A08F-805C-1B4B-501F9C636693}"/>
          </ac:grpSpMkLst>
        </pc:grpChg>
        <pc:picChg chg="add mod modCrop">
          <ac:chgData name="Lolita Nidadavolu" userId="S::lnidada1@jh.edu::154f4134-fe16-4ee6-9cb3-24e20de0ff68" providerId="AD" clId="Web-{652D0E25-580A-7A7E-1650-435E35070FD5}" dt="2026-01-13T20:29:11.396" v="299" actId="1076"/>
          <ac:picMkLst>
            <pc:docMk/>
            <pc:sldMk cId="910736521" sldId="262"/>
            <ac:picMk id="10" creationId="{08DF6635-0CAC-C0F3-7590-13F11A3F281C}"/>
          </ac:picMkLst>
        </pc:picChg>
        <pc:picChg chg="add mod">
          <ac:chgData name="Lolita Nidadavolu" userId="S::lnidada1@jh.edu::154f4134-fe16-4ee6-9cb3-24e20de0ff68" providerId="AD" clId="Web-{652D0E25-580A-7A7E-1650-435E35070FD5}" dt="2026-01-13T21:01:25.447" v="585" actId="1076"/>
          <ac:picMkLst>
            <pc:docMk/>
            <pc:sldMk cId="910736521" sldId="262"/>
            <ac:picMk id="11" creationId="{3ECE9F77-DF09-7B31-421D-2B64C35CD01F}"/>
          </ac:picMkLst>
        </pc:picChg>
        <pc:picChg chg="add mod modCrop">
          <ac:chgData name="Lolita Nidadavolu" userId="S::lnidada1@jh.edu::154f4134-fe16-4ee6-9cb3-24e20de0ff68" providerId="AD" clId="Web-{652D0E25-580A-7A7E-1650-435E35070FD5}" dt="2026-01-13T21:02:23.840" v="602" actId="1076"/>
          <ac:picMkLst>
            <pc:docMk/>
            <pc:sldMk cId="910736521" sldId="262"/>
            <ac:picMk id="12" creationId="{86CD4F70-876C-1268-7553-78C35E5A5608}"/>
          </ac:picMkLst>
        </pc:picChg>
        <pc:picChg chg="add mod modCrop">
          <ac:chgData name="Lolita Nidadavolu" userId="S::lnidada1@jh.edu::154f4134-fe16-4ee6-9cb3-24e20de0ff68" providerId="AD" clId="Web-{652D0E25-580A-7A7E-1650-435E35070FD5}" dt="2026-01-13T21:02:19.136" v="600" actId="1076"/>
          <ac:picMkLst>
            <pc:docMk/>
            <pc:sldMk cId="910736521" sldId="262"/>
            <ac:picMk id="13" creationId="{23D7FE36-BA3E-3BA8-5D9D-2FF915FCB10D}"/>
          </ac:picMkLst>
        </pc:picChg>
      </pc:sldChg>
      <pc:sldChg chg="modSp">
        <pc:chgData name="Lolita Nidadavolu" userId="S::lnidada1@jh.edu::154f4134-fe16-4ee6-9cb3-24e20de0ff68" providerId="AD" clId="Web-{652D0E25-580A-7A7E-1650-435E35070FD5}" dt="2026-01-13T20:38:42.315" v="430" actId="20577"/>
        <pc:sldMkLst>
          <pc:docMk/>
          <pc:sldMk cId="667974219" sldId="266"/>
        </pc:sldMkLst>
        <pc:spChg chg="mod">
          <ac:chgData name="Lolita Nidadavolu" userId="S::lnidada1@jh.edu::154f4134-fe16-4ee6-9cb3-24e20de0ff68" providerId="AD" clId="Web-{652D0E25-580A-7A7E-1650-435E35070FD5}" dt="2026-01-13T20:38:42.315" v="430" actId="20577"/>
          <ac:spMkLst>
            <pc:docMk/>
            <pc:sldMk cId="667974219" sldId="266"/>
            <ac:spMk id="2" creationId="{8C257DED-8D8B-4A8E-F189-07F6A32198A0}"/>
          </ac:spMkLst>
        </pc:spChg>
      </pc:sldChg>
      <pc:sldChg chg="modSp">
        <pc:chgData name="Lolita Nidadavolu" userId="S::lnidada1@jh.edu::154f4134-fe16-4ee6-9cb3-24e20de0ff68" providerId="AD" clId="Web-{652D0E25-580A-7A7E-1650-435E35070FD5}" dt="2026-01-13T20:38:47.441" v="436" actId="20577"/>
        <pc:sldMkLst>
          <pc:docMk/>
          <pc:sldMk cId="513322060" sldId="278"/>
        </pc:sldMkLst>
        <pc:spChg chg="mod">
          <ac:chgData name="Lolita Nidadavolu" userId="S::lnidada1@jh.edu::154f4134-fe16-4ee6-9cb3-24e20de0ff68" providerId="AD" clId="Web-{652D0E25-580A-7A7E-1650-435E35070FD5}" dt="2026-01-13T20:38:47.441" v="436" actId="20577"/>
          <ac:spMkLst>
            <pc:docMk/>
            <pc:sldMk cId="513322060" sldId="278"/>
            <ac:spMk id="2" creationId="{8B46C7C1-7565-D2A9-2E6B-554A92AE3404}"/>
          </ac:spMkLst>
        </pc:spChg>
      </pc:sldChg>
      <pc:sldChg chg="delSp modSp">
        <pc:chgData name="Lolita Nidadavolu" userId="S::lnidada1@jh.edu::154f4134-fe16-4ee6-9cb3-24e20de0ff68" providerId="AD" clId="Web-{652D0E25-580A-7A7E-1650-435E35070FD5}" dt="2026-01-13T20:32:53.807" v="328" actId="1076"/>
        <pc:sldMkLst>
          <pc:docMk/>
          <pc:sldMk cId="293457803" sldId="284"/>
        </pc:sldMkLst>
        <pc:spChg chg="mod">
          <ac:chgData name="Lolita Nidadavolu" userId="S::lnidada1@jh.edu::154f4134-fe16-4ee6-9cb3-24e20de0ff68" providerId="AD" clId="Web-{652D0E25-580A-7A7E-1650-435E35070FD5}" dt="2026-01-13T20:32:22.103" v="314" actId="20577"/>
          <ac:spMkLst>
            <pc:docMk/>
            <pc:sldMk cId="293457803" sldId="284"/>
            <ac:spMk id="2" creationId="{AEE35E2A-BF02-1058-6E59-397BA1B3CF87}"/>
          </ac:spMkLst>
        </pc:spChg>
        <pc:spChg chg="mod">
          <ac:chgData name="Lolita Nidadavolu" userId="S::lnidada1@jh.edu::154f4134-fe16-4ee6-9cb3-24e20de0ff68" providerId="AD" clId="Web-{652D0E25-580A-7A7E-1650-435E35070FD5}" dt="2026-01-13T20:32:53.791" v="327" actId="1076"/>
          <ac:spMkLst>
            <pc:docMk/>
            <pc:sldMk cId="293457803" sldId="284"/>
            <ac:spMk id="4" creationId="{A4D86F40-6780-3CEC-30D1-665F451D0BCA}"/>
          </ac:spMkLst>
        </pc:spChg>
        <pc:spChg chg="mod">
          <ac:chgData name="Lolita Nidadavolu" userId="S::lnidada1@jh.edu::154f4134-fe16-4ee6-9cb3-24e20de0ff68" providerId="AD" clId="Web-{652D0E25-580A-7A7E-1650-435E35070FD5}" dt="2026-01-13T20:32:53.807" v="328" actId="1076"/>
          <ac:spMkLst>
            <pc:docMk/>
            <pc:sldMk cId="293457803" sldId="284"/>
            <ac:spMk id="5" creationId="{6737E19B-7550-8D7B-7DF2-80B25850F3ED}"/>
          </ac:spMkLst>
        </pc:spChg>
      </pc:sldChg>
      <pc:sldChg chg="modSp">
        <pc:chgData name="Lolita Nidadavolu" userId="S::lnidada1@jh.edu::154f4134-fe16-4ee6-9cb3-24e20de0ff68" providerId="AD" clId="Web-{652D0E25-580A-7A7E-1650-435E35070FD5}" dt="2026-01-13T20:18:26.046" v="239" actId="1076"/>
        <pc:sldMkLst>
          <pc:docMk/>
          <pc:sldMk cId="2776274253" sldId="286"/>
        </pc:sldMkLst>
        <pc:spChg chg="mod">
          <ac:chgData name="Lolita Nidadavolu" userId="S::lnidada1@jh.edu::154f4134-fe16-4ee6-9cb3-24e20de0ff68" providerId="AD" clId="Web-{652D0E25-580A-7A7E-1650-435E35070FD5}" dt="2026-01-13T20:18:16.592" v="237" actId="20577"/>
          <ac:spMkLst>
            <pc:docMk/>
            <pc:sldMk cId="2776274253" sldId="286"/>
            <ac:spMk id="2" creationId="{E9F7C944-4A75-293B-977D-8105CE18C3F3}"/>
          </ac:spMkLst>
        </pc:spChg>
        <pc:grpChg chg="mod">
          <ac:chgData name="Lolita Nidadavolu" userId="S::lnidada1@jh.edu::154f4134-fe16-4ee6-9cb3-24e20de0ff68" providerId="AD" clId="Web-{652D0E25-580A-7A7E-1650-435E35070FD5}" dt="2026-01-13T20:18:26.046" v="239" actId="1076"/>
          <ac:grpSpMkLst>
            <pc:docMk/>
            <pc:sldMk cId="2776274253" sldId="286"/>
            <ac:grpSpMk id="13" creationId="{9A869939-7974-023C-44C4-5113D951CDB8}"/>
          </ac:grpSpMkLst>
        </pc:grpChg>
        <pc:picChg chg="mod">
          <ac:chgData name="Lolita Nidadavolu" userId="S::lnidada1@jh.edu::154f4134-fe16-4ee6-9cb3-24e20de0ff68" providerId="AD" clId="Web-{652D0E25-580A-7A7E-1650-435E35070FD5}" dt="2026-01-13T20:18:26.014" v="238" actId="1076"/>
          <ac:picMkLst>
            <pc:docMk/>
            <pc:sldMk cId="2776274253" sldId="286"/>
            <ac:picMk id="4" creationId="{C04A8998-2526-B773-D3EA-89F5214E0F47}"/>
          </ac:picMkLst>
        </pc:picChg>
      </pc:sldChg>
      <pc:sldChg chg="addSp modSp">
        <pc:chgData name="Lolita Nidadavolu" userId="S::lnidada1@jh.edu::154f4134-fe16-4ee6-9cb3-24e20de0ff68" providerId="AD" clId="Web-{652D0E25-580A-7A7E-1650-435E35070FD5}" dt="2026-01-13T20:19:02.608" v="265" actId="20577"/>
        <pc:sldMkLst>
          <pc:docMk/>
          <pc:sldMk cId="3764039528" sldId="287"/>
        </pc:sldMkLst>
        <pc:spChg chg="mod">
          <ac:chgData name="Lolita Nidadavolu" userId="S::lnidada1@jh.edu::154f4134-fe16-4ee6-9cb3-24e20de0ff68" providerId="AD" clId="Web-{652D0E25-580A-7A7E-1650-435E35070FD5}" dt="2026-01-13T20:19:02.608" v="265" actId="20577"/>
          <ac:spMkLst>
            <pc:docMk/>
            <pc:sldMk cId="3764039528" sldId="287"/>
            <ac:spMk id="2" creationId="{B32BA931-ACE7-E1DB-3232-1B4E5417FCCD}"/>
          </ac:spMkLst>
        </pc:spChg>
        <pc:spChg chg="mod">
          <ac:chgData name="Lolita Nidadavolu" userId="S::lnidada1@jh.edu::154f4134-fe16-4ee6-9cb3-24e20de0ff68" providerId="AD" clId="Web-{652D0E25-580A-7A7E-1650-435E35070FD5}" dt="2026-01-13T16:20:40.098" v="9" actId="1076"/>
          <ac:spMkLst>
            <pc:docMk/>
            <pc:sldMk cId="3764039528" sldId="287"/>
            <ac:spMk id="3" creationId="{9B6C5048-42B3-5903-6EBD-91C7471F1DA9}"/>
          </ac:spMkLst>
        </pc:spChg>
        <pc:spChg chg="add mod">
          <ac:chgData name="Lolita Nidadavolu" userId="S::lnidada1@jh.edu::154f4134-fe16-4ee6-9cb3-24e20de0ff68" providerId="AD" clId="Web-{652D0E25-580A-7A7E-1650-435E35070FD5}" dt="2026-01-13T20:18:36.764" v="241" actId="1076"/>
          <ac:spMkLst>
            <pc:docMk/>
            <pc:sldMk cId="3764039528" sldId="287"/>
            <ac:spMk id="6" creationId="{6B6DE31B-FE8B-75B7-8980-F2E551FFA209}"/>
          </ac:spMkLst>
        </pc:spChg>
      </pc:sldChg>
      <pc:sldChg chg="addSp delSp modSp addAnim delAnim modAnim">
        <pc:chgData name="Lolita Nidadavolu" userId="S::lnidada1@jh.edu::154f4134-fe16-4ee6-9cb3-24e20de0ff68" providerId="AD" clId="Web-{652D0E25-580A-7A7E-1650-435E35070FD5}" dt="2026-01-13T20:08:28.879" v="228"/>
        <pc:sldMkLst>
          <pc:docMk/>
          <pc:sldMk cId="124794304" sldId="288"/>
        </pc:sldMkLst>
        <pc:spChg chg="mod">
          <ac:chgData name="Lolita Nidadavolu" userId="S::lnidada1@jh.edu::154f4134-fe16-4ee6-9cb3-24e20de0ff68" providerId="AD" clId="Web-{652D0E25-580A-7A7E-1650-435E35070FD5}" dt="2026-01-13T16:22:39.324" v="26" actId="20577"/>
          <ac:spMkLst>
            <pc:docMk/>
            <pc:sldMk cId="124794304" sldId="288"/>
            <ac:spMk id="2" creationId="{CA9CF122-E791-AFE3-FBAB-D49A643305A0}"/>
          </ac:spMkLst>
        </pc:spChg>
        <pc:spChg chg="add mod ord">
          <ac:chgData name="Lolita Nidadavolu" userId="S::lnidada1@jh.edu::154f4134-fe16-4ee6-9cb3-24e20de0ff68" providerId="AD" clId="Web-{652D0E25-580A-7A7E-1650-435E35070FD5}" dt="2026-01-13T19:27:20.561" v="220"/>
          <ac:spMkLst>
            <pc:docMk/>
            <pc:sldMk cId="124794304" sldId="288"/>
            <ac:spMk id="3" creationId="{5AFFE9A6-7BE8-50A9-D1C8-E5DAA86B37E9}"/>
          </ac:spMkLst>
        </pc:spChg>
        <pc:spChg chg="add mod">
          <ac:chgData name="Lolita Nidadavolu" userId="S::lnidada1@jh.edu::154f4134-fe16-4ee6-9cb3-24e20de0ff68" providerId="AD" clId="Web-{652D0E25-580A-7A7E-1650-435E35070FD5}" dt="2026-01-13T16:22:45.606" v="27" actId="1076"/>
          <ac:spMkLst>
            <pc:docMk/>
            <pc:sldMk cId="124794304" sldId="288"/>
            <ac:spMk id="4" creationId="{70F4652B-439A-C052-6C81-11C64BA7DD42}"/>
          </ac:spMkLst>
        </pc:spChg>
        <pc:spChg chg="add mod">
          <ac:chgData name="Lolita Nidadavolu" userId="S::lnidada1@jh.edu::154f4134-fe16-4ee6-9cb3-24e20de0ff68" providerId="AD" clId="Web-{652D0E25-580A-7A7E-1650-435E35070FD5}" dt="2026-01-13T16:22:45.606" v="28" actId="1076"/>
          <ac:spMkLst>
            <pc:docMk/>
            <pc:sldMk cId="124794304" sldId="288"/>
            <ac:spMk id="5" creationId="{B94A2697-5C5E-3DE9-395D-356FE642DB0C}"/>
          </ac:spMkLst>
        </pc:spChg>
        <pc:spChg chg="add mod">
          <ac:chgData name="Lolita Nidadavolu" userId="S::lnidada1@jh.edu::154f4134-fe16-4ee6-9cb3-24e20de0ff68" providerId="AD" clId="Web-{652D0E25-580A-7A7E-1650-435E35070FD5}" dt="2026-01-13T16:47:07.400" v="157" actId="1076"/>
          <ac:spMkLst>
            <pc:docMk/>
            <pc:sldMk cId="124794304" sldId="288"/>
            <ac:spMk id="6" creationId="{0EEBBCB6-EF38-6230-CC19-C7A5B4BDC10F}"/>
          </ac:spMkLst>
        </pc:spChg>
        <pc:spChg chg="add mod">
          <ac:chgData name="Lolita Nidadavolu" userId="S::lnidada1@jh.edu::154f4134-fe16-4ee6-9cb3-24e20de0ff68" providerId="AD" clId="Web-{652D0E25-580A-7A7E-1650-435E35070FD5}" dt="2026-01-13T16:46:54.836" v="153" actId="1076"/>
          <ac:spMkLst>
            <pc:docMk/>
            <pc:sldMk cId="124794304" sldId="288"/>
            <ac:spMk id="7" creationId="{EE29ADC4-0035-41F4-F7F8-2DF92B88C8AA}"/>
          </ac:spMkLst>
        </pc:spChg>
        <pc:spChg chg="add mod topLvl">
          <ac:chgData name="Lolita Nidadavolu" userId="S::lnidada1@jh.edu::154f4134-fe16-4ee6-9cb3-24e20de0ff68" providerId="AD" clId="Web-{652D0E25-580A-7A7E-1650-435E35070FD5}" dt="2026-01-13T19:26:53.701" v="218"/>
          <ac:spMkLst>
            <pc:docMk/>
            <pc:sldMk cId="124794304" sldId="288"/>
            <ac:spMk id="8" creationId="{A9B17749-96F5-A6A3-BEE1-63062B521997}"/>
          </ac:spMkLst>
        </pc:spChg>
        <pc:spChg chg="add mod topLvl">
          <ac:chgData name="Lolita Nidadavolu" userId="S::lnidada1@jh.edu::154f4134-fe16-4ee6-9cb3-24e20de0ff68" providerId="AD" clId="Web-{652D0E25-580A-7A7E-1650-435E35070FD5}" dt="2026-01-13T19:26:53.701" v="218"/>
          <ac:spMkLst>
            <pc:docMk/>
            <pc:sldMk cId="124794304" sldId="288"/>
            <ac:spMk id="13" creationId="{64DF3ADE-42D9-5099-06B9-50975E6D5455}"/>
          </ac:spMkLst>
        </pc:spChg>
        <pc:spChg chg="add mod ord">
          <ac:chgData name="Lolita Nidadavolu" userId="S::lnidada1@jh.edu::154f4134-fe16-4ee6-9cb3-24e20de0ff68" providerId="AD" clId="Web-{652D0E25-580A-7A7E-1650-435E35070FD5}" dt="2026-01-13T19:27:42.156" v="225" actId="1076"/>
          <ac:spMkLst>
            <pc:docMk/>
            <pc:sldMk cId="124794304" sldId="288"/>
            <ac:spMk id="22" creationId="{D0225B60-840C-7BAD-4EBB-FDE746FDCED1}"/>
          </ac:spMkLst>
        </pc:spChg>
        <pc:spChg chg="add mod ord">
          <ac:chgData name="Lolita Nidadavolu" userId="S::lnidada1@jh.edu::154f4134-fe16-4ee6-9cb3-24e20de0ff68" providerId="AD" clId="Web-{652D0E25-580A-7A7E-1650-435E35070FD5}" dt="2026-01-13T16:44:50.132" v="120"/>
          <ac:spMkLst>
            <pc:docMk/>
            <pc:sldMk cId="124794304" sldId="288"/>
            <ac:spMk id="23" creationId="{BEA99849-904E-574D-4489-D47E9B5128CA}"/>
          </ac:spMkLst>
        </pc:spChg>
        <pc:spChg chg="add mod ord">
          <ac:chgData name="Lolita Nidadavolu" userId="S::lnidada1@jh.edu::154f4134-fe16-4ee6-9cb3-24e20de0ff68" providerId="AD" clId="Web-{652D0E25-580A-7A7E-1650-435E35070FD5}" dt="2026-01-13T16:45:14.867" v="123"/>
          <ac:spMkLst>
            <pc:docMk/>
            <pc:sldMk cId="124794304" sldId="288"/>
            <ac:spMk id="24" creationId="{6A04837C-665A-46F2-AE9A-4224E59E1A0C}"/>
          </ac:spMkLst>
        </pc:spChg>
        <pc:spChg chg="add mod">
          <ac:chgData name="Lolita Nidadavolu" userId="S::lnidada1@jh.edu::154f4134-fe16-4ee6-9cb3-24e20de0ff68" providerId="AD" clId="Web-{652D0E25-580A-7A7E-1650-435E35070FD5}" dt="2026-01-13T16:46:02.633" v="135" actId="20577"/>
          <ac:spMkLst>
            <pc:docMk/>
            <pc:sldMk cId="124794304" sldId="288"/>
            <ac:spMk id="25" creationId="{B652C6A0-18D7-8585-59C6-11638747F440}"/>
          </ac:spMkLst>
        </pc:spChg>
        <pc:spChg chg="add mod">
          <ac:chgData name="Lolita Nidadavolu" userId="S::lnidada1@jh.edu::154f4134-fe16-4ee6-9cb3-24e20de0ff68" providerId="AD" clId="Web-{652D0E25-580A-7A7E-1650-435E35070FD5}" dt="2026-01-13T16:46:35.618" v="149" actId="1076"/>
          <ac:spMkLst>
            <pc:docMk/>
            <pc:sldMk cId="124794304" sldId="288"/>
            <ac:spMk id="26" creationId="{14BDECE0-70B8-60CD-B3A9-294A569C9E7D}"/>
          </ac:spMkLst>
        </pc:spChg>
        <pc:spChg chg="add mod">
          <ac:chgData name="Lolita Nidadavolu" userId="S::lnidada1@jh.edu::154f4134-fe16-4ee6-9cb3-24e20de0ff68" providerId="AD" clId="Web-{652D0E25-580A-7A7E-1650-435E35070FD5}" dt="2026-01-13T16:46:31.446" v="148" actId="1076"/>
          <ac:spMkLst>
            <pc:docMk/>
            <pc:sldMk cId="124794304" sldId="288"/>
            <ac:spMk id="27" creationId="{B91E18E9-B2A7-76CB-FC5C-D6C77CD96CDE}"/>
          </ac:spMkLst>
        </pc:spChg>
        <pc:grpChg chg="add">
          <ac:chgData name="Lolita Nidadavolu" userId="S::lnidada1@jh.edu::154f4134-fe16-4ee6-9cb3-24e20de0ff68" providerId="AD" clId="Web-{652D0E25-580A-7A7E-1650-435E35070FD5}" dt="2026-01-13T20:08:25.191" v="226"/>
          <ac:grpSpMkLst>
            <pc:docMk/>
            <pc:sldMk cId="124794304" sldId="288"/>
            <ac:grpSpMk id="14" creationId="{E2F13BFE-6CDA-5CD4-C0DC-06CB7970AA1B}"/>
          </ac:grpSpMkLst>
        </pc:grpChg>
        <pc:grpChg chg="add mod topLvl">
          <ac:chgData name="Lolita Nidadavolu" userId="S::lnidada1@jh.edu::154f4134-fe16-4ee6-9cb3-24e20de0ff68" providerId="AD" clId="Web-{652D0E25-580A-7A7E-1650-435E35070FD5}" dt="2026-01-13T19:27:31.843" v="224" actId="1076"/>
          <ac:grpSpMkLst>
            <pc:docMk/>
            <pc:sldMk cId="124794304" sldId="288"/>
            <ac:grpSpMk id="32" creationId="{FD970599-59E2-FB1F-EAE5-D9A5AEA16EA5}"/>
          </ac:grpSpMkLst>
        </pc:grpChg>
        <pc:inkChg chg="add">
          <ac:chgData name="Lolita Nidadavolu" userId="S::lnidada1@jh.edu::154f4134-fe16-4ee6-9cb3-24e20de0ff68" providerId="AD" clId="Web-{652D0E25-580A-7A7E-1650-435E35070FD5}" dt="2026-01-13T16:59:44.975" v="164"/>
          <ac:inkMkLst>
            <pc:docMk/>
            <pc:sldMk cId="124794304" sldId="288"/>
            <ac:inkMk id="30" creationId="{C91410FD-4036-BF74-DAA7-20618F72AD1D}"/>
          </ac:inkMkLst>
        </pc:inkChg>
        <pc:inkChg chg="add topLvl">
          <ac:chgData name="Lolita Nidadavolu" userId="S::lnidada1@jh.edu::154f4134-fe16-4ee6-9cb3-24e20de0ff68" providerId="AD" clId="Web-{652D0E25-580A-7A7E-1650-435E35070FD5}" dt="2026-01-13T19:26:53.701" v="218"/>
          <ac:inkMkLst>
            <pc:docMk/>
            <pc:sldMk cId="124794304" sldId="288"/>
            <ac:inkMk id="34" creationId="{B73FC311-3BAC-6E5D-30DC-E8F41F26AAF6}"/>
          </ac:inkMkLst>
        </pc:inkChg>
        <pc:inkChg chg="add">
          <ac:chgData name="Lolita Nidadavolu" userId="S::lnidada1@jh.edu::154f4134-fe16-4ee6-9cb3-24e20de0ff68" providerId="AD" clId="Web-{652D0E25-580A-7A7E-1650-435E35070FD5}" dt="2026-01-13T17:01:19.195" v="171"/>
          <ac:inkMkLst>
            <pc:docMk/>
            <pc:sldMk cId="124794304" sldId="288"/>
            <ac:inkMk id="35" creationId="{F9E36911-E30A-656F-40AF-EA3BCA6F0F36}"/>
          </ac:inkMkLst>
        </pc:inkChg>
        <pc:cxnChg chg="add mod topLvl">
          <ac:chgData name="Lolita Nidadavolu" userId="S::lnidada1@jh.edu::154f4134-fe16-4ee6-9cb3-24e20de0ff68" providerId="AD" clId="Web-{652D0E25-580A-7A7E-1650-435E35070FD5}" dt="2026-01-13T19:26:53.701" v="218"/>
          <ac:cxnSpMkLst>
            <pc:docMk/>
            <pc:sldMk cId="124794304" sldId="288"/>
            <ac:cxnSpMk id="9" creationId="{9DFAFB93-4AE6-701D-219F-2C1322FE47C9}"/>
          </ac:cxnSpMkLst>
        </pc:cxnChg>
        <pc:cxnChg chg="add mod topLvl">
          <ac:chgData name="Lolita Nidadavolu" userId="S::lnidada1@jh.edu::154f4134-fe16-4ee6-9cb3-24e20de0ff68" providerId="AD" clId="Web-{652D0E25-580A-7A7E-1650-435E35070FD5}" dt="2026-01-13T19:26:53.701" v="218"/>
          <ac:cxnSpMkLst>
            <pc:docMk/>
            <pc:sldMk cId="124794304" sldId="288"/>
            <ac:cxnSpMk id="10" creationId="{E6AAC8CD-8DE2-13E7-586F-0A662E032C71}"/>
          </ac:cxnSpMkLst>
        </pc:cxnChg>
        <pc:cxnChg chg="add mod topLvl">
          <ac:chgData name="Lolita Nidadavolu" userId="S::lnidada1@jh.edu::154f4134-fe16-4ee6-9cb3-24e20de0ff68" providerId="AD" clId="Web-{652D0E25-580A-7A7E-1650-435E35070FD5}" dt="2026-01-13T19:26:53.701" v="218"/>
          <ac:cxnSpMkLst>
            <pc:docMk/>
            <pc:sldMk cId="124794304" sldId="288"/>
            <ac:cxnSpMk id="11" creationId="{2DC8137A-784F-4106-1069-669D2FFD2051}"/>
          </ac:cxnSpMkLst>
        </pc:cxnChg>
        <pc:cxnChg chg="add mod topLvl">
          <ac:chgData name="Lolita Nidadavolu" userId="S::lnidada1@jh.edu::154f4134-fe16-4ee6-9cb3-24e20de0ff68" providerId="AD" clId="Web-{652D0E25-580A-7A7E-1650-435E35070FD5}" dt="2026-01-13T19:26:53.701" v="218"/>
          <ac:cxnSpMkLst>
            <pc:docMk/>
            <pc:sldMk cId="124794304" sldId="288"/>
            <ac:cxnSpMk id="12" creationId="{3127DD9D-7AE5-65FF-62FD-221D58A6BDBD}"/>
          </ac:cxnSpMkLst>
        </pc:cxnChg>
      </pc:sldChg>
      <pc:sldChg chg="delSp modSp add replId modNotes">
        <pc:chgData name="Lolita Nidadavolu" userId="S::lnidada1@jh.edu::154f4134-fe16-4ee6-9cb3-24e20de0ff68" providerId="AD" clId="Web-{652D0E25-580A-7A7E-1650-435E35070FD5}" dt="2026-01-13T21:06:40.626" v="641"/>
        <pc:sldMkLst>
          <pc:docMk/>
          <pc:sldMk cId="916331815" sldId="289"/>
        </pc:sldMkLst>
        <pc:spChg chg="mod">
          <ac:chgData name="Lolita Nidadavolu" userId="S::lnidada1@jh.edu::154f4134-fe16-4ee6-9cb3-24e20de0ff68" providerId="AD" clId="Web-{652D0E25-580A-7A7E-1650-435E35070FD5}" dt="2026-01-13T20:35:26.918" v="397" actId="20577"/>
          <ac:spMkLst>
            <pc:docMk/>
            <pc:sldMk cId="916331815" sldId="289"/>
            <ac:spMk id="2" creationId="{78C9659F-5674-2661-31AA-184ADE713E17}"/>
          </ac:spMkLst>
        </pc:spChg>
        <pc:spChg chg="mod">
          <ac:chgData name="Lolita Nidadavolu" userId="S::lnidada1@jh.edu::154f4134-fe16-4ee6-9cb3-24e20de0ff68" providerId="AD" clId="Web-{652D0E25-580A-7A7E-1650-435E35070FD5}" dt="2026-01-13T20:34:02.323" v="351" actId="20577"/>
          <ac:spMkLst>
            <pc:docMk/>
            <pc:sldMk cId="916331815" sldId="289"/>
            <ac:spMk id="3" creationId="{F208C53C-F57D-78B5-B007-D684155D9806}"/>
          </ac:spMkLst>
        </pc:spChg>
        <pc:picChg chg="mod">
          <ac:chgData name="Lolita Nidadavolu" userId="S::lnidada1@jh.edu::154f4134-fe16-4ee6-9cb3-24e20de0ff68" providerId="AD" clId="Web-{652D0E25-580A-7A7E-1650-435E35070FD5}" dt="2026-01-13T20:34:16.871" v="357" actId="1076"/>
          <ac:picMkLst>
            <pc:docMk/>
            <pc:sldMk cId="916331815" sldId="289"/>
            <ac:picMk id="7" creationId="{769058BD-CF5F-23C1-F0A0-BEA3F5567A45}"/>
          </ac:picMkLst>
        </pc:picChg>
        <pc:picChg chg="mod">
          <ac:chgData name="Lolita Nidadavolu" userId="S::lnidada1@jh.edu::154f4134-fe16-4ee6-9cb3-24e20de0ff68" providerId="AD" clId="Web-{652D0E25-580A-7A7E-1650-435E35070FD5}" dt="2026-01-13T20:34:15.120" v="356" actId="1076"/>
          <ac:picMkLst>
            <pc:docMk/>
            <pc:sldMk cId="916331815" sldId="289"/>
            <ac:picMk id="8" creationId="{233B590F-D0CB-6484-018D-1B38EB9663A3}"/>
          </ac:picMkLst>
        </pc:picChg>
      </pc:sldChg>
      <pc:sldChg chg="addSp modSp add mod replId modClrScheme chgLayout">
        <pc:chgData name="Lolita Nidadavolu" userId="S::lnidada1@jh.edu::154f4134-fe16-4ee6-9cb3-24e20de0ff68" providerId="AD" clId="Web-{652D0E25-580A-7A7E-1650-435E35070FD5}" dt="2026-01-13T20:38:18.562" v="424" actId="1076"/>
        <pc:sldMkLst>
          <pc:docMk/>
          <pc:sldMk cId="4231497175" sldId="290"/>
        </pc:sldMkLst>
        <pc:spChg chg="mod ord">
          <ac:chgData name="Lolita Nidadavolu" userId="S::lnidada1@jh.edu::154f4134-fe16-4ee6-9cb3-24e20de0ff68" providerId="AD" clId="Web-{652D0E25-580A-7A7E-1650-435E35070FD5}" dt="2026-01-13T20:36:48.919" v="412"/>
          <ac:spMkLst>
            <pc:docMk/>
            <pc:sldMk cId="4231497175" sldId="290"/>
            <ac:spMk id="2" creationId="{C4AA3332-0E70-3D09-0BE7-4B535849F295}"/>
          </ac:spMkLst>
        </pc:spChg>
        <pc:spChg chg="mod ord">
          <ac:chgData name="Lolita Nidadavolu" userId="S::lnidada1@jh.edu::154f4134-fe16-4ee6-9cb3-24e20de0ff68" providerId="AD" clId="Web-{652D0E25-580A-7A7E-1650-435E35070FD5}" dt="2026-01-13T20:36:48.919" v="412"/>
          <ac:spMkLst>
            <pc:docMk/>
            <pc:sldMk cId="4231497175" sldId="290"/>
            <ac:spMk id="3" creationId="{C2EA9045-A8DC-4F52-0491-A6459B355B41}"/>
          </ac:spMkLst>
        </pc:spChg>
        <pc:spChg chg="add mod ord">
          <ac:chgData name="Lolita Nidadavolu" userId="S::lnidada1@jh.edu::154f4134-fe16-4ee6-9cb3-24e20de0ff68" providerId="AD" clId="Web-{652D0E25-580A-7A7E-1650-435E35070FD5}" dt="2026-01-13T20:38:11.218" v="421" actId="20577"/>
          <ac:spMkLst>
            <pc:docMk/>
            <pc:sldMk cId="4231497175" sldId="290"/>
            <ac:spMk id="4" creationId="{62852F88-67C0-1C9F-91CF-66C41C04C5B9}"/>
          </ac:spMkLst>
        </pc:spChg>
      </pc:sldChg>
      <pc:sldChg chg="addSp delSp modSp add ord replId">
        <pc:chgData name="Lolita Nidadavolu" userId="S::lnidada1@jh.edu::154f4134-fe16-4ee6-9cb3-24e20de0ff68" providerId="AD" clId="Web-{652D0E25-580A-7A7E-1650-435E35070FD5}" dt="2026-01-13T20:56:44.496" v="570" actId="20577"/>
        <pc:sldMkLst>
          <pc:docMk/>
          <pc:sldMk cId="3281061552" sldId="291"/>
        </pc:sldMkLst>
        <pc:spChg chg="mod">
          <ac:chgData name="Lolita Nidadavolu" userId="S::lnidada1@jh.edu::154f4134-fe16-4ee6-9cb3-24e20de0ff68" providerId="AD" clId="Web-{652D0E25-580A-7A7E-1650-435E35070FD5}" dt="2026-01-13T20:35:12.996" v="394" actId="20577"/>
          <ac:spMkLst>
            <pc:docMk/>
            <pc:sldMk cId="3281061552" sldId="291"/>
            <ac:spMk id="2" creationId="{E5D90293-81DA-BF68-A84C-BED69AB251F1}"/>
          </ac:spMkLst>
        </pc:spChg>
        <pc:spChg chg="mod">
          <ac:chgData name="Lolita Nidadavolu" userId="S::lnidada1@jh.edu::154f4134-fe16-4ee6-9cb3-24e20de0ff68" providerId="AD" clId="Web-{652D0E25-580A-7A7E-1650-435E35070FD5}" dt="2026-01-13T20:56:44.496" v="570" actId="20577"/>
          <ac:spMkLst>
            <pc:docMk/>
            <pc:sldMk cId="3281061552" sldId="291"/>
            <ac:spMk id="3" creationId="{AB0CA8DE-FFF2-4752-3877-063BBCCB28FC}"/>
          </ac:spMkLst>
        </pc:spChg>
      </pc:sldChg>
      <pc:sldChg chg="modSp new mod modClrScheme chgLayout">
        <pc:chgData name="Lolita Nidadavolu" userId="S::lnidada1@jh.edu::154f4134-fe16-4ee6-9cb3-24e20de0ff68" providerId="AD" clId="Web-{652D0E25-580A-7A7E-1650-435E35070FD5}" dt="2026-01-13T20:39:34.539" v="468" actId="20577"/>
        <pc:sldMkLst>
          <pc:docMk/>
          <pc:sldMk cId="2694619525" sldId="293"/>
        </pc:sldMkLst>
        <pc:spChg chg="mod ord">
          <ac:chgData name="Lolita Nidadavolu" userId="S::lnidada1@jh.edu::154f4134-fe16-4ee6-9cb3-24e20de0ff68" providerId="AD" clId="Web-{652D0E25-580A-7A7E-1650-435E35070FD5}" dt="2026-01-13T20:39:34.539" v="468" actId="20577"/>
          <ac:spMkLst>
            <pc:docMk/>
            <pc:sldMk cId="2694619525" sldId="293"/>
            <ac:spMk id="2" creationId="{261A1AE6-ECA7-0B97-EAC2-1523C1E14628}"/>
          </ac:spMkLst>
        </pc:spChg>
        <pc:spChg chg="mod ord">
          <ac:chgData name="Lolita Nidadavolu" userId="S::lnidada1@jh.edu::154f4134-fe16-4ee6-9cb3-24e20de0ff68" providerId="AD" clId="Web-{652D0E25-580A-7A7E-1650-435E35070FD5}" dt="2026-01-13T20:39:21.788" v="444"/>
          <ac:spMkLst>
            <pc:docMk/>
            <pc:sldMk cId="2694619525" sldId="293"/>
            <ac:spMk id="3" creationId="{F5F72669-0DED-BB34-CEEA-AF2514DB541F}"/>
          </ac:spMkLst>
        </pc:spChg>
      </pc:sldChg>
      <pc:sldChg chg="addSp delSp modSp new mod modClrScheme chgLayout">
        <pc:chgData name="Lolita Nidadavolu" userId="S::lnidada1@jh.edu::154f4134-fe16-4ee6-9cb3-24e20de0ff68" providerId="AD" clId="Web-{652D0E25-580A-7A7E-1650-435E35070FD5}" dt="2026-01-13T21:00:27.399" v="582" actId="1076"/>
        <pc:sldMkLst>
          <pc:docMk/>
          <pc:sldMk cId="1693884144" sldId="294"/>
        </pc:sldMkLst>
        <pc:spChg chg="mod ord">
          <ac:chgData name="Lolita Nidadavolu" userId="S::lnidada1@jh.edu::154f4134-fe16-4ee6-9cb3-24e20de0ff68" providerId="AD" clId="Web-{652D0E25-580A-7A7E-1650-435E35070FD5}" dt="2026-01-13T20:56:52.591" v="572"/>
          <ac:spMkLst>
            <pc:docMk/>
            <pc:sldMk cId="1693884144" sldId="294"/>
            <ac:spMk id="2" creationId="{EF776128-238A-0F1D-7EED-510B7598F1FE}"/>
          </ac:spMkLst>
        </pc:spChg>
        <pc:picChg chg="add mod ord">
          <ac:chgData name="Lolita Nidadavolu" userId="S::lnidada1@jh.edu::154f4134-fe16-4ee6-9cb3-24e20de0ff68" providerId="AD" clId="Web-{652D0E25-580A-7A7E-1650-435E35070FD5}" dt="2026-01-13T20:57:30.827" v="577" actId="1076"/>
          <ac:picMkLst>
            <pc:docMk/>
            <pc:sldMk cId="1693884144" sldId="294"/>
            <ac:picMk id="5" creationId="{458E3561-06DC-C932-9E6B-03C666DD631F}"/>
          </ac:picMkLst>
        </pc:picChg>
        <pc:picChg chg="add mod ord">
          <ac:chgData name="Lolita Nidadavolu" userId="S::lnidada1@jh.edu::154f4134-fe16-4ee6-9cb3-24e20de0ff68" providerId="AD" clId="Web-{652D0E25-580A-7A7E-1650-435E35070FD5}" dt="2026-01-13T20:57:33.937" v="578" actId="1076"/>
          <ac:picMkLst>
            <pc:docMk/>
            <pc:sldMk cId="1693884144" sldId="294"/>
            <ac:picMk id="6" creationId="{21577677-A159-090C-C057-E8B5D24701C7}"/>
          </ac:picMkLst>
        </pc:picChg>
        <pc:picChg chg="add mod">
          <ac:chgData name="Lolita Nidadavolu" userId="S::lnidada1@jh.edu::154f4134-fe16-4ee6-9cb3-24e20de0ff68" providerId="AD" clId="Web-{652D0E25-580A-7A7E-1650-435E35070FD5}" dt="2026-01-13T21:00:24.023" v="580" actId="1076"/>
          <ac:picMkLst>
            <pc:docMk/>
            <pc:sldMk cId="1693884144" sldId="294"/>
            <ac:picMk id="8" creationId="{927957DE-D704-F6FC-0852-A940FD7CB7DC}"/>
          </ac:picMkLst>
        </pc:picChg>
        <pc:picChg chg="add mod">
          <ac:chgData name="Lolita Nidadavolu" userId="S::lnidada1@jh.edu::154f4134-fe16-4ee6-9cb3-24e20de0ff68" providerId="AD" clId="Web-{652D0E25-580A-7A7E-1650-435E35070FD5}" dt="2026-01-13T21:00:27.399" v="582" actId="1076"/>
          <ac:picMkLst>
            <pc:docMk/>
            <pc:sldMk cId="1693884144" sldId="294"/>
            <ac:picMk id="10" creationId="{7F070B0D-0AEB-2390-53E8-89F46DF75C3B}"/>
          </ac:picMkLst>
        </pc:picChg>
      </pc:sldChg>
    </pc:docChg>
  </pc:docChgLst>
  <pc:docChgLst>
    <pc:chgData name="Lolita Nidadavolu" userId="S::lnidada1@jh.edu::154f4134-fe16-4ee6-9cb3-24e20de0ff68" providerId="AD" clId="Web-{1A8187AC-9C89-8CFF-4F56-88A88B8FFDF5}"/>
    <pc:docChg chg="addSld modSld">
      <pc:chgData name="Lolita Nidadavolu" userId="S::lnidada1@jh.edu::154f4134-fe16-4ee6-9cb3-24e20de0ff68" providerId="AD" clId="Web-{1A8187AC-9C89-8CFF-4F56-88A88B8FFDF5}" dt="2026-01-14T00:46:37.474" v="339" actId="20577"/>
      <pc:docMkLst>
        <pc:docMk/>
      </pc:docMkLst>
      <pc:sldChg chg="modNotes">
        <pc:chgData name="Lolita Nidadavolu" userId="S::lnidada1@jh.edu::154f4134-fe16-4ee6-9cb3-24e20de0ff68" providerId="AD" clId="Web-{1A8187AC-9C89-8CFF-4F56-88A88B8FFDF5}" dt="2026-01-14T00:43:30.392" v="300"/>
        <pc:sldMkLst>
          <pc:docMk/>
          <pc:sldMk cId="3182528256" sldId="277"/>
        </pc:sldMkLst>
      </pc:sldChg>
      <pc:sldChg chg="modSp">
        <pc:chgData name="Lolita Nidadavolu" userId="S::lnidada1@jh.edu::154f4134-fe16-4ee6-9cb3-24e20de0ff68" providerId="AD" clId="Web-{1A8187AC-9C89-8CFF-4F56-88A88B8FFDF5}" dt="2026-01-14T00:19:40.840" v="0" actId="1076"/>
        <pc:sldMkLst>
          <pc:docMk/>
          <pc:sldMk cId="2786653481" sldId="282"/>
        </pc:sldMkLst>
        <pc:spChg chg="mod">
          <ac:chgData name="Lolita Nidadavolu" userId="S::lnidada1@jh.edu::154f4134-fe16-4ee6-9cb3-24e20de0ff68" providerId="AD" clId="Web-{1A8187AC-9C89-8CFF-4F56-88A88B8FFDF5}" dt="2026-01-14T00:19:40.840" v="0" actId="1076"/>
          <ac:spMkLst>
            <pc:docMk/>
            <pc:sldMk cId="2786653481" sldId="282"/>
            <ac:spMk id="4" creationId="{2A5806AE-D10C-00DB-60AA-88FA1A63399C}"/>
          </ac:spMkLst>
        </pc:spChg>
      </pc:sldChg>
      <pc:sldChg chg="modNotes">
        <pc:chgData name="Lolita Nidadavolu" userId="S::lnidada1@jh.edu::154f4134-fe16-4ee6-9cb3-24e20de0ff68" providerId="AD" clId="Web-{1A8187AC-9C89-8CFF-4F56-88A88B8FFDF5}" dt="2026-01-14T00:43:23.876" v="299"/>
        <pc:sldMkLst>
          <pc:docMk/>
          <pc:sldMk cId="3227553595" sldId="283"/>
        </pc:sldMkLst>
      </pc:sldChg>
      <pc:sldChg chg="modNotes">
        <pc:chgData name="Lolita Nidadavolu" userId="S::lnidada1@jh.edu::154f4134-fe16-4ee6-9cb3-24e20de0ff68" providerId="AD" clId="Web-{1A8187AC-9C89-8CFF-4F56-88A88B8FFDF5}" dt="2026-01-14T00:31:52.478" v="1"/>
        <pc:sldMkLst>
          <pc:docMk/>
          <pc:sldMk cId="293457803" sldId="284"/>
        </pc:sldMkLst>
      </pc:sldChg>
      <pc:sldChg chg="modSp modNotes">
        <pc:chgData name="Lolita Nidadavolu" userId="S::lnidada1@jh.edu::154f4134-fe16-4ee6-9cb3-24e20de0ff68" providerId="AD" clId="Web-{1A8187AC-9C89-8CFF-4F56-88A88B8FFDF5}" dt="2026-01-14T00:43:00.219" v="298"/>
        <pc:sldMkLst>
          <pc:docMk/>
          <pc:sldMk cId="4231497175" sldId="290"/>
        </pc:sldMkLst>
        <pc:spChg chg="mod">
          <ac:chgData name="Lolita Nidadavolu" userId="S::lnidada1@jh.edu::154f4134-fe16-4ee6-9cb3-24e20de0ff68" providerId="AD" clId="Web-{1A8187AC-9C89-8CFF-4F56-88A88B8FFDF5}" dt="2026-01-14T00:42:49.407" v="297" actId="20577"/>
          <ac:spMkLst>
            <pc:docMk/>
            <pc:sldMk cId="4231497175" sldId="290"/>
            <ac:spMk id="4" creationId="{62852F88-67C0-1C9F-91CF-66C41C04C5B9}"/>
          </ac:spMkLst>
        </pc:spChg>
      </pc:sldChg>
      <pc:sldChg chg="delSp modSp modNotes">
        <pc:chgData name="Lolita Nidadavolu" userId="S::lnidada1@jh.edu::154f4134-fe16-4ee6-9cb3-24e20de0ff68" providerId="AD" clId="Web-{1A8187AC-9C89-8CFF-4F56-88A88B8FFDF5}" dt="2026-01-14T00:37:21.329" v="113" actId="20577"/>
        <pc:sldMkLst>
          <pc:docMk/>
          <pc:sldMk cId="3281061552" sldId="291"/>
        </pc:sldMkLst>
        <pc:spChg chg="mod">
          <ac:chgData name="Lolita Nidadavolu" userId="S::lnidada1@jh.edu::154f4134-fe16-4ee6-9cb3-24e20de0ff68" providerId="AD" clId="Web-{1A8187AC-9C89-8CFF-4F56-88A88B8FFDF5}" dt="2026-01-14T00:35:34.060" v="95" actId="20577"/>
          <ac:spMkLst>
            <pc:docMk/>
            <pc:sldMk cId="3281061552" sldId="291"/>
            <ac:spMk id="2" creationId="{E5D90293-81DA-BF68-A84C-BED69AB251F1}"/>
          </ac:spMkLst>
        </pc:spChg>
        <pc:spChg chg="mod">
          <ac:chgData name="Lolita Nidadavolu" userId="S::lnidada1@jh.edu::154f4134-fe16-4ee6-9cb3-24e20de0ff68" providerId="AD" clId="Web-{1A8187AC-9C89-8CFF-4F56-88A88B8FFDF5}" dt="2026-01-14T00:37:21.329" v="113" actId="20577"/>
          <ac:spMkLst>
            <pc:docMk/>
            <pc:sldMk cId="3281061552" sldId="291"/>
            <ac:spMk id="3" creationId="{AB0CA8DE-FFF2-4752-3877-063BBCCB28FC}"/>
          </ac:spMkLst>
        </pc:spChg>
      </pc:sldChg>
      <pc:sldChg chg="modSp">
        <pc:chgData name="Lolita Nidadavolu" userId="S::lnidada1@jh.edu::154f4134-fe16-4ee6-9cb3-24e20de0ff68" providerId="AD" clId="Web-{1A8187AC-9C89-8CFF-4F56-88A88B8FFDF5}" dt="2026-01-14T00:42:38.984" v="296" actId="1076"/>
        <pc:sldMkLst>
          <pc:docMk/>
          <pc:sldMk cId="1693884144" sldId="294"/>
        </pc:sldMkLst>
        <pc:picChg chg="mod modCrop">
          <ac:chgData name="Lolita Nidadavolu" userId="S::lnidada1@jh.edu::154f4134-fe16-4ee6-9cb3-24e20de0ff68" providerId="AD" clId="Web-{1A8187AC-9C89-8CFF-4F56-88A88B8FFDF5}" dt="2026-01-14T00:41:55.843" v="284" actId="1076"/>
          <ac:picMkLst>
            <pc:docMk/>
            <pc:sldMk cId="1693884144" sldId="294"/>
            <ac:picMk id="5" creationId="{458E3561-06DC-C932-9E6B-03C666DD631F}"/>
          </ac:picMkLst>
        </pc:picChg>
        <pc:picChg chg="mod modCrop">
          <ac:chgData name="Lolita Nidadavolu" userId="S::lnidada1@jh.edu::154f4134-fe16-4ee6-9cb3-24e20de0ff68" providerId="AD" clId="Web-{1A8187AC-9C89-8CFF-4F56-88A88B8FFDF5}" dt="2026-01-14T00:42:12.202" v="288" actId="1076"/>
          <ac:picMkLst>
            <pc:docMk/>
            <pc:sldMk cId="1693884144" sldId="294"/>
            <ac:picMk id="6" creationId="{21577677-A159-090C-C057-E8B5D24701C7}"/>
          </ac:picMkLst>
        </pc:picChg>
        <pc:picChg chg="mod modCrop">
          <ac:chgData name="Lolita Nidadavolu" userId="S::lnidada1@jh.edu::154f4134-fe16-4ee6-9cb3-24e20de0ff68" providerId="AD" clId="Web-{1A8187AC-9C89-8CFF-4F56-88A88B8FFDF5}" dt="2026-01-14T00:42:21.937" v="291" actId="1076"/>
          <ac:picMkLst>
            <pc:docMk/>
            <pc:sldMk cId="1693884144" sldId="294"/>
            <ac:picMk id="8" creationId="{927957DE-D704-F6FC-0852-A940FD7CB7DC}"/>
          </ac:picMkLst>
        </pc:picChg>
        <pc:picChg chg="mod modCrop">
          <ac:chgData name="Lolita Nidadavolu" userId="S::lnidada1@jh.edu::154f4134-fe16-4ee6-9cb3-24e20de0ff68" providerId="AD" clId="Web-{1A8187AC-9C89-8CFF-4F56-88A88B8FFDF5}" dt="2026-01-14T00:42:38.984" v="296" actId="1076"/>
          <ac:picMkLst>
            <pc:docMk/>
            <pc:sldMk cId="1693884144" sldId="294"/>
            <ac:picMk id="10" creationId="{7F070B0D-0AEB-2390-53E8-89F46DF75C3B}"/>
          </ac:picMkLst>
        </pc:picChg>
      </pc:sldChg>
      <pc:sldChg chg="modSp add replId">
        <pc:chgData name="Lolita Nidadavolu" userId="S::lnidada1@jh.edu::154f4134-fe16-4ee6-9cb3-24e20de0ff68" providerId="AD" clId="Web-{1A8187AC-9C89-8CFF-4F56-88A88B8FFDF5}" dt="2026-01-14T00:40:23.902" v="264" actId="20577"/>
        <pc:sldMkLst>
          <pc:docMk/>
          <pc:sldMk cId="2166168468" sldId="296"/>
        </pc:sldMkLst>
        <pc:spChg chg="mod">
          <ac:chgData name="Lolita Nidadavolu" userId="S::lnidada1@jh.edu::154f4134-fe16-4ee6-9cb3-24e20de0ff68" providerId="AD" clId="Web-{1A8187AC-9C89-8CFF-4F56-88A88B8FFDF5}" dt="2026-01-14T00:37:49.018" v="118" actId="20577"/>
          <ac:spMkLst>
            <pc:docMk/>
            <pc:sldMk cId="2166168468" sldId="296"/>
            <ac:spMk id="2" creationId="{C443D3DD-74D1-ED97-2512-C1C4B5E85A11}"/>
          </ac:spMkLst>
        </pc:spChg>
        <pc:spChg chg="mod">
          <ac:chgData name="Lolita Nidadavolu" userId="S::lnidada1@jh.edu::154f4134-fe16-4ee6-9cb3-24e20de0ff68" providerId="AD" clId="Web-{1A8187AC-9C89-8CFF-4F56-88A88B8FFDF5}" dt="2026-01-14T00:40:23.902" v="264" actId="20577"/>
          <ac:spMkLst>
            <pc:docMk/>
            <pc:sldMk cId="2166168468" sldId="296"/>
            <ac:spMk id="3" creationId="{A18B576B-CD70-61D7-D5C0-691487EE2F5D}"/>
          </ac:spMkLst>
        </pc:spChg>
      </pc:sldChg>
      <pc:sldChg chg="modSp add replId">
        <pc:chgData name="Lolita Nidadavolu" userId="S::lnidada1@jh.edu::154f4134-fe16-4ee6-9cb3-24e20de0ff68" providerId="AD" clId="Web-{1A8187AC-9C89-8CFF-4F56-88A88B8FFDF5}" dt="2026-01-14T00:45:48.270" v="336" actId="20577"/>
        <pc:sldMkLst>
          <pc:docMk/>
          <pc:sldMk cId="1549393026" sldId="297"/>
        </pc:sldMkLst>
        <pc:spChg chg="mod">
          <ac:chgData name="Lolita Nidadavolu" userId="S::lnidada1@jh.edu::154f4134-fe16-4ee6-9cb3-24e20de0ff68" providerId="AD" clId="Web-{1A8187AC-9C89-8CFF-4F56-88A88B8FFDF5}" dt="2026-01-14T00:45:48.270" v="336" actId="20577"/>
          <ac:spMkLst>
            <pc:docMk/>
            <pc:sldMk cId="1549393026" sldId="297"/>
            <ac:spMk id="2" creationId="{184FB614-F2D6-BF45-C564-361461FFA65F}"/>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1-13T18:36:51.760"/>
    </inkml:context>
    <inkml:brush xml:id="br0">
      <inkml:brushProperty name="width" value="0.1" units="cm"/>
      <inkml:brushProperty name="height" value="0.1" units="cm"/>
      <inkml:brushProperty name="color" value="#00A0D7"/>
    </inkml:brush>
  </inkml:definitions>
  <inkml:trace contextRef="#ctx0" brushRef="#br0">16828 9313 16383 0 0,'5'0'0'0'0,"9"0"0"0"0,7 0 0 0 0,7 0 0 0 0,9 0 0 0 0,5 6 0 0 0,1 2 0 0 0,-1 0 0 0 0,-7 3 0 0 0,-10 2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1-13T18:36:51.761"/>
    </inkml:context>
    <inkml:brush xml:id="br0">
      <inkml:brushProperty name="width" value="0.1" units="cm"/>
      <inkml:brushProperty name="height" value="0.1" units="cm"/>
      <inkml:brushProperty name="color" value="#333333"/>
    </inkml:brush>
  </inkml:definitions>
  <inkml:trace contextRef="#ctx0" brushRef="#br0">11192 7170 16383 0 0,'6'0'0'0'0,"8"0"0"0"0,7 0 0 0 0,6 0 0 0 0,5 0 0 0 0,8 0 0 0 0,9 6 0 0 0,3 8 0 0 0,3 1 0 0 0,-1-1 0 0 0,-4 2 0 0 0,-4 5 0 0 0,7 4 0 0 0,7 4 0 0 0,-2-3 0 0 0,-9 1 0 0 0,-9-6 0 0 0,8 1 0 0 0,13 2 0 0 0,20 3 0 0 0,19 2 0 0 0,5 3 0 0 0,-4-4 0 0 0,-13-8 0 0 0,-9 0 0 0 0,-7-4 0 0 0,-10-5 0 0 0,9 8 0 0 0,9 0 0 0 0,9-2 0 0 0,-4-5 0 0 0,-11-4 0 0 0,-19 2 0 0 0,-12 0 0 0 0,-7 4 0 0 0,13 5 0 0 0,10 6 0 0 0,8 4 0 0 0,9-3 0 0 0,15 1 0 0 0,11-6 0 0 0,-1 1 0 0 0,-11 2 0 0 0,-16-3 0 0 0,-14-5 0 0 0,13 7 0 0 0,34 11 0 0 0,29 5 0 0 0,15 9 0 0 0,-1 1 0 0 0,-7-7 0 0 0,-18-11 0 0 0,-17-5 0 0 0,-21-1 0 0 0,-20-4 0 0 0,-15-7 0 0 0,-5 7 0 0 0,2 0 0 0 0,4 2 0 0 0,-1 3 0 0 0,-4-3 0 0 0,14 12 0 0 0,26 18 0 0 0,16 12 0 0 0,1 1 0 0 0,-4-5 0 0 0,-9-7 0 0 0,-7-13 0 0 0,-13-7 0 0 0,-6-4 0 0 0,-9-1 0 0 0,-2 1 0 0 0,-5-5 0 0 0,-5-1 0 0 0,-4 1 0 0 0,3 3 0 0 0,6 2 0 0 0,-1 2 0 0 0,5 2 0 0 0,-2-6 0 0 0,-4-1 0 0 0,-4-5 0 0 0,-4-1 0 0 0,-2-3 0 0 0,-2-6 0 0 0,-7 2 0 0 0,-3-2 0 0 0,6 15 0 0 0,16 3 0 0 0,5 2 0 0 0,-1 2 0 0 0,4 0 0 0 0,-3-5 0 0 0,-4-1 0 0 0,-5-6 0 0 0,-9-1 0 0 0,-6-4 0 0 0,-7 2 0 0 0,-1-4 0 0 0,1 3 0 0 0,3 3 0 0 0,3-1 0 0 0,3-4 0 0 0,2 1 0 0 0,1-3 0 0 0,-5 3 0 0 0,-1 4 0 0 0,-1-2 0 0 0,-3 2 0 0 0,-1-2 0 0 0,7 1 0 0 0,12 3 0 0 0,21 4 0 0 0,18 9 0 0 0,24 4 0 0 0,7-5 0 0 0,-10-2 0 0 0,-17-6 0 0 0,-11-3 0 0 0,-5 1 0 0 0,-10-4 0 0 0,-14 0 0 0 0,-10-2 0 0 0,-3-6 0 0 0,-3-5 0 0 0,-5 3 0 0 0,-2-1 0 0 0,8-2 0 0 0,-1 3 0 0 0,0 0 0 0 0,-5 5 0 0 0,5-2 0 0 0,4 4 0 0 0,2-2 0 0 0,2-3 0 0 0,-7 1 0 0 0,4 0 0 0 0,2 2 0 0 0,1-1 0 0 0,0-4 0 0 0,-6 3 0 0 0,-3-1 0 0 0,0 3 0 0 0,7 5 0 0 0,10-2 0 0 0,8 9 0 0 0,13 4 0 0 0,14-2 0 0 0,-2-1 0 0 0,-8-5 0 0 0,-10-7 0 0 0,-15 0 0 0 0,-9-4 0 0 0,1 9 0 0 0,5 6 0 0 0,15 4 0 0 0,14 3 0 0 0,7-5 0 0 0,2-2 0 0 0,0 1 0 0 0,-3 1 0 0 0,-8-4 0 0 0,-10-7 0 0 0,-9-7 0 0 0,-7-5 0 0 0,-11 2 0 0 0,-5-1 0 0 0,4 11 0 0 0,4 2 0 0 0,1 2 0 0 0,1-1 0 0 0,-1 0 0 0 0,0-2 0 0 0,0 0 0 0 0,-1-3 0 0 0,-6 2 0 0 0,-2-3 0 0 0,-5 2 0 0 0,4-2 0 0 0,5 9 0 0 0,3-2 0 0 0,6 3 0 0 0,-2 2 0 0 0,-2-3 0 0 0,-2-6 0 0 0,0-7 0 0 0,5 7 0 0 0,9 6 0 0 0,1 5 0 0 0,5-3 0 0 0,-2 0 0 0 0,3 1 0 0 0,-2-4 0 0 0,-5 0 0 0 0,-4-5 0 0 0,-9 1 0 0 0,-6 3 0 0 0,-1 3 0 0 0,7 4 0 0 0,8 1 0 0 0,4 3 0 0 0,-1 1 0 0 0,9 6 0 0 0,2 2 0 0 0,-3 0 0 0 0,1-8 0 0 0,-3-3 0 0 0,-5-2 0 0 0,-3-6 0 0 0,-5-1 0 0 0,-2 2 0 0 0,-8 2 0 0 0,-2-4 0 0 0,-7 1 0 0 0,0 2 0 0 0,-4 2 0 0 0,2-3 0 0 0,3-1 0 0 0,-1 3 0 0 0,6 7 0 0 0,7 11 0 0 0,2-3 0 0 0,1-3 0 0 0,1-7 0 0 0,0-4 0 0 0,-1-7 0 0 0,-6 0 0 0 0,-8 1 0 0 0,-3-2 0 0 0,-3 0 0 0 0,0-2 0 0 0,4-5 0 0 0,-1 2 0 0 0,2 4 0 0 0,-3 4 0 0 0,7-1 0 0 0,0 8 0 0 0,1-3 0 0 0,8 2 0 0 0,5 0 0 0 0,6 3 0 0 0,9 0 0 0 0,0-4 0 0 0,-3-2 0 0 0,-4 2 0 0 0,-5-5 0 0 0,-2-1 0 0 0,2 9 0 0 0,1 4 0 0 0,5 3 0 0 0,0 0 0 0 0,-3-6 0 0 0,-8-3 0 0 0,-5-6 0 0 0,-8-1 0 0 0,-2-4 0 0 0,-4 0 0 0 0,-1 4 0 0 0,10 9 0 0 0,12 6 0 0 0,5 2 0 0 0,1 0 0 0 0,-2 0 0 0 0,-1-7 0 0 0,-9-3 0 0 0,3 0 0 0 0,-6 0 0 0 0,-1-4 0 0 0,0-1 0 0 0,1 1 0 0 0,1 3 0 0 0,7 2 0 0 0,9 8 0 0 0,3 4 0 0 0,4-6 0 0 0,-7-3 0 0 0,-5-7 0 0 0,-11-2 0 0 0,3-5 0 0 0,-6 0 0 0 0,-7 2 0 0 0,-1-1 0 0 0,-5 1 0 0 0,2-3 0 0 0,-2 1 0 0 0,2 10 0 0 0,4-1 0 0 0,4 2 0 0 0,-1 0 0 0 0,0 2 0 0 0,2 2 0 0 0,-3 0 0 0 0,1-6 0 0 0,-5-1 0 0 0,2-5 0 0 0,1-1 0 0 0,5 2 0 0 0,-4 3 0 0 0,2-3 0 0 0,1-5 0 0 0,-4 0 0 0 0,1 3 0 0 0,9 10 0 0 0,9 11 0 0 0,5-2 0 0 0,-6-1 0 0 0,-4-1 0 0 0,-8-2 0 0 0,-2-7 0 0 0,-7-2 0 0 0,0-6 0 0 0,-3-1 0 0 0,1-3 0 0 0,-1 1 0 0 0,-5 3 0 0 0,3-1 0 0 0,-2 1 0 0 0,3-3 0 0 0,6 2 0 0 0,4 3 0 0 0,-2 3 0 0 0,2-2 0 0 0,-5 1 0 0 0,2-5 0 0 0,2 1 0 0 0,-3 3 0 0 0,1 2 0 0 0,-4 4 0 0 0,2-4 0 0 0,-3 0 0 0 0,2 1 0 0 0,3 2 0 0 0,4 2 0 0 0,-3 2 0 0 0,2 0 0 0 0,1-4 0 0 0,3 4 0 0 0,2 8 0 0 0,7 4 0 0 0,-2-1 0 0 0,-1-1 0 0 0,-2-9 0 0 0,-5-3 0 0 0,-8-2 0 0 0,-2-6 0 0 0,-3 0 0 0 0,1 1 0 0 0,-2 3 0 0 0,3-3 0 0 0,-2 0 0 0 0,3-5 0 0 0,-3 2 0 0 0,4 8 0 0 0,3 5 0 0 0,4 3 0 0 0,-2 1 0 0 0,1-6 0 0 0,-5-2 0 0 0,7 10 0 0 0,5 12 0 0 0,8 8 0 0 0,4-1 0 0 0,-1-3 0 0 0,0-6 0 0 0,-3-12 0 0 0,-8-6 0 0 0,-3-8 0 0 0,-1-9 0 0 0,1-7 0 0 0,-4 2 0 0 0,-2-2 0 0 0,-3 5 0 0 0,0 5 0 0 0,-3 6 0 0 0,1-2 0 0 0,-2 3 0 0 0,2 1 0 0 0,-3 3 0 0 0,3-3 0 0 0,-1-1 0 0 0,1-4 0 0 0,-2 0 0 0 0,2-3 0 0 0,-1-6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1-13T18:36:51.759"/>
    </inkml:context>
    <inkml:brush xml:id="br0">
      <inkml:brushProperty name="width" value="0.1" units="cm"/>
      <inkml:brushProperty name="height" value="0.1" units="cm"/>
      <inkml:brushProperty name="color" value="#00A0D7"/>
    </inkml:brush>
  </inkml:definitions>
  <inkml:trace contextRef="#ctx0" brushRef="#br0">17066 9366 16383 0 0,'6'0'0'0'0,"7"0"0"0"0,8 0 0 0 0,7 0 0 0 0,3 0 0 0 0,4 0 0 0 0,0 0 0 0 0,7 6 0 0 0,2 2 0 0 0,0-1 0 0 0,-3 0 0 0 0,-1 3 0 0 0,-2 0 0 0 0,-2-1 0 0 0,-1-2 0 0 0,6 3 0 0 0,13 6 0 0 0,9 6 0 0 0,12 0 0 0 0,5-4 0 0 0,-5-6 0 0 0,-4-4 0 0 0,-14 2 0 0 0,-5 0 0 0 0,25 9 0 0 0,16 2 0 0 0,-1-3 0 0 0,-11-4 0 0 0,-7-5 0 0 0,19 3 0 0 0,17 4 0 0 0,-3 0 0 0 0,2-3 0 0 0,-4-3 0 0 0,-15-4 0 0 0,-17-3 0 0 0,10 10 0 0 0,7 9 0 0 0,6 6 0 0 0,-6-1 0 0 0,-8 0 0 0 0,-6-4 0 0 0,-9-6 0 0 0,-17 0 0 0 0,-10-3 0 0 0,-13 2 0 0 0,-4-2 0 0 0,-1 3 0 0 0,2-1 0 0 0,3-4 0 0 0,-3 2 0 0 0,0-1 0 0 0,2 2 0 0 0,8 6 0 0 0,11-1 0 0 0,2 1 0 0 0,13 4 0 0 0,6 3 0 0 0,-1-3 0 0 0,-6-6 0 0 0,-8-6 0 0 0,1 1 0 0 0,-4 3 0 0 0,-4 5 0 0 0,-3-1 0 0 0,-3-4 0 0 0,-8 1 0 0 0,9 3 0 0 0,3 4 0 0 0,1-2 0 0 0,-7 0 0 0 0,2-3 0 0 0,0-5 0 0 0,1 1 0 0 0,4 3 0 0 0,7-1 0 0 0,1-4 0 0 0,-2 2 0 0 0,32 15 0 0 0,25 15 0 0 0,13 5 0 0 0,-2-6 0 0 0,-10-4 0 0 0,-16-10 0 0 0,-18-4 0 0 0,-16-7 0 0 0,-12 0 0 0 0,-12 2 0 0 0,-8 3 0 0 0,-1-3 0 0 0,-4 1 0 0 0,-1-3 0 0 0,3 6 0 0 0,21 5 0 0 0,16 9 0 0 0,2-2 0 0 0,-2-2 0 0 0,-5-1 0 0 0,-7-7 0 0 0,1 4 0 0 0,5 3 0 0 0,-2-5 0 0 0,-3-2 0 0 0,-4-6 0 0 0,-10 0 0 0 0,-4-4 0 0 0,-1-5 0 0 0,5 7 0 0 0,4 6 0 0 0,1 4 0 0 0,-1-2 0 0 0,0-7 0 0 0,-7 0 0 0 0,-3 1 0 0 0,0-2 0 0 0,1 1 0 0 0,2 3 0 0 0,1-3 0 0 0,-5 1 0 0 0,-7 3 0 0 0,5 3 0 0 0,-2 2 0 0 0,2-3 0 0 0,-5-1 0 0 0,2-5 0 0 0,-4 1 0 0 0,1-5 0 0 0,-3 2 0 0 0,2-3 0 0 0,-2 2 0 0 0,3-2 0 0 0,2 2 0 0 0,6 3 0 0 0,-4 5 0 0 0,2-2 0 0 0,7 0 0 0 0,5 9 0 0 0,1-2 0 0 0,-5-1 0 0 0,-2-4 0 0 0,-7-2 0 0 0,-2-4 0 0 0,2 0 0 0 0,3-3 0 0 0,-4 1 0 0 0,0 3 0 0 0,3-1 0 0 0,-4 1 0 0 0,1-2 0 0 0,-4 1 0 0 0,1-3 0 0 0,-3 2 0 0 0,2-3 0 0 0,-3 2 0 0 0,2-2 0 0 0,4 3 0 0 0,-2 3 0 0 0,7 4 0 0 0,6 4 0 0 0,2 2 0 0 0,2-4 0 0 0,-6-1 0 0 0,-2-5 0 0 0,0 0 0 0 0,0 1 0 0 0,-3 4 0 0 0,-2-4 0 0 0,2 1 0 0 0,2-4 0 0 0,-4 1 0 0 0,1 2 0 0 0,18 15 0 0 0,9 2 0 0 0,1-1 0 0 0,-8-1 0 0 0,-6-7 0 0 0,-4-3 0 0 0,-2-5 0 0 0,-6-2 0 0 0,-3-4 0 0 0,2 1 0 0 0,1-3 0 0 0,3 3 0 0 0,-5 3 0 0 0,1-1 0 0 0,-6 1 0 0 0,1-2 0 0 0,-3 1 0 0 0,0-3 0 0 0,4-4 0 0 0,4 1 0 0 0,3 11 0 0 0,3 0 0 0 0,-4 3 0 0 0,5-4 0 0 0,2-1 0 0 0,8 3 0 0 0,8-4 0 0 0,-5 1 0 0 0,-4 2 0 0 0,-3-3 0 0 0,-9 0 0 0 0,-3-3 0 0 0,0-5 0 0 0,-5 1 0 0 0,-1-2 0 0 0,-3 3 0 0 0,1-2 0 0 0,-3 3 0 0 0,2 5 0 0 0,4 4 0 0 0,4 3 0 0 0,3-2 0 0 0,3-1 0 0 0,2 2 0 0 0,-5 1 0 0 0,-1-3 0 0 0,0-2 0 0 0,1-3 0 0 0,2 6 0 0 0,1-2 0 0 0,-4 1 0 0 0,-2-4 0 0 0,-4 0 0 0 0,5 2 0 0 0,-2 3 0 0 0,1-2 0 0 0,-4-1 0 0 0,0-4 0 0 0,-4 1 0 0 0,-4 2 0 0 0,0-2 0 0 0,5 0 0 0 0,4 4 0 0 0,-1 2 0 0 0,1 4 0 0 0,-3 1 0 0 0,0-4 0 0 0,4-7 0 0 0,-3-1 0 0 0,-5 2 0 0 0,1-3 0 0 0,-3 1 0 0 0,3 4 0 0 0,-2 2 0 0 0,2-1 0 0 0,-1-1 0 0 0,2 2 0 0 0,4 3 0 0 0,-2 2 0 0 0,2 2 0 0 0,3 1 0 0 0,3-6 0 0 0,21 17 0 0 0,13 12 0 0 0,8 9 0 0 0,4-8 0 0 0,-4-1 0 0 0,-9-11 0 0 0,-9-7 0 0 0,-6-10 0 0 0,-13-4 0 0 0,-4-1 0 0 0,-3 8 0 0 0,1-2 0 0 0,-4 0 0 0 0,0-5 0 0 0,-4-1 0 0 0,0 1 0 0 0,3 3 0 0 0,4 2 0 0 0,4 2 0 0 0,2 7 0 0 0,1 3 0 0 0,2 1 0 0 0,0-8 0 0 0,-5-3 0 0 0,-3-8 0 0 0,-5-1 0 0 0,-1-6 0 0 0,-4 2 0 0 0,2 2 0 0 0,2-2 0 0 0,-1 2 0 0 0,1 3 0 0 0,3 3 0 0 0,4 4 0 0 0,2-5 0 0 0,-3 0 0 0 0,-7 2 0 0 0,0-5 0 0 0,-5 0 0 0 0,3-3 0 0 0,2 0 0 0 0,5 2 0 0 0,4 4 0 0 0,3-2 0 0 0,-4-6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04033-0C6B-412E-A3B1-16ADFBA72970}" type="datetimeFigureOut">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168FE-7FAC-45DF-A5FB-1CAC3E35F246}" type="slidenum">
              <a:t>‹#›</a:t>
            </a:fld>
            <a:endParaRPr lang="en-US"/>
          </a:p>
        </p:txBody>
      </p:sp>
    </p:spTree>
    <p:extLst>
      <p:ext uri="{BB962C8B-B14F-4D97-AF65-F5344CB8AC3E}">
        <p14:creationId xmlns:p14="http://schemas.microsoft.com/office/powerpoint/2010/main" val="1892061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lzheimersresearchuk.org/dementia-information/treatments-for-dementia/donanemab/"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lzheimersresearchuk.org/dementia-information/treatments-for-dementia/donanemab/"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1BA4252-95EA-4593-9791-5C6512E3C03D}"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519188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8DDF3-0EA4-A404-6154-C2C5BED551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1276F-43CC-A0BE-55BF-0B68573355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1E4351-2AB6-0360-7136-8653785CCE00}"/>
              </a:ext>
            </a:extLst>
          </p:cNvPr>
          <p:cNvSpPr>
            <a:spLocks noGrp="1"/>
          </p:cNvSpPr>
          <p:nvPr>
            <p:ph type="body" idx="1"/>
          </p:nvPr>
        </p:nvSpPr>
        <p:spPr/>
        <p:txBody>
          <a:bodyPr/>
          <a:lstStyle/>
          <a:p>
            <a:endParaRPr lang="en-US" dirty="0">
              <a:solidFill>
                <a:srgbClr val="58595B"/>
              </a:solidFill>
              <a:ea typeface="Calibri"/>
              <a:cs typeface="Calibri"/>
            </a:endParaRPr>
          </a:p>
        </p:txBody>
      </p:sp>
      <p:sp>
        <p:nvSpPr>
          <p:cNvPr id="4" name="Slide Number Placeholder 3">
            <a:extLst>
              <a:ext uri="{FF2B5EF4-FFF2-40B4-BE49-F238E27FC236}">
                <a16:creationId xmlns:a16="http://schemas.microsoft.com/office/drawing/2014/main" id="{D6166BDF-9B31-A2D7-15F4-1094659F8DF7}"/>
              </a:ext>
            </a:extLst>
          </p:cNvPr>
          <p:cNvSpPr>
            <a:spLocks noGrp="1"/>
          </p:cNvSpPr>
          <p:nvPr>
            <p:ph type="sldNum" sz="quarter" idx="5"/>
          </p:nvPr>
        </p:nvSpPr>
        <p:spPr/>
        <p:txBody>
          <a:bodyPr/>
          <a:lstStyle/>
          <a:p>
            <a:fld id="{E1B168FE-7FAC-45DF-A5FB-1CAC3E35F246}" type="slidenum">
              <a:t>15</a:t>
            </a:fld>
            <a:endParaRPr lang="en-US"/>
          </a:p>
        </p:txBody>
      </p:sp>
    </p:spTree>
    <p:extLst>
      <p:ext uri="{BB962C8B-B14F-4D97-AF65-F5344CB8AC3E}">
        <p14:creationId xmlns:p14="http://schemas.microsoft.com/office/powerpoint/2010/main" val="2701635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66154-F3DA-5540-8772-B7686095CE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AC970-6450-D085-1CC9-132F3432E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3407C-9072-541A-136A-5916CC879996}"/>
              </a:ext>
            </a:extLst>
          </p:cNvPr>
          <p:cNvSpPr>
            <a:spLocks noGrp="1"/>
          </p:cNvSpPr>
          <p:nvPr>
            <p:ph type="body" idx="1"/>
          </p:nvPr>
        </p:nvSpPr>
        <p:spPr/>
        <p:txBody>
          <a:bodyPr/>
          <a:lstStyle/>
          <a:p>
            <a:endParaRPr lang="en-US" dirty="0">
              <a:highlight>
                <a:srgbClr val="FFFFFF"/>
              </a:highlight>
              <a:ea typeface="Calibri"/>
              <a:cs typeface="Calibri"/>
            </a:endParaRPr>
          </a:p>
        </p:txBody>
      </p:sp>
      <p:sp>
        <p:nvSpPr>
          <p:cNvPr id="4" name="Slide Number Placeholder 3">
            <a:extLst>
              <a:ext uri="{FF2B5EF4-FFF2-40B4-BE49-F238E27FC236}">
                <a16:creationId xmlns:a16="http://schemas.microsoft.com/office/drawing/2014/main" id="{9BFC5B0C-4ACE-70AA-9E8A-E24DE058F622}"/>
              </a:ext>
            </a:extLst>
          </p:cNvPr>
          <p:cNvSpPr>
            <a:spLocks noGrp="1"/>
          </p:cNvSpPr>
          <p:nvPr>
            <p:ph type="sldNum" sz="quarter" idx="5"/>
          </p:nvPr>
        </p:nvSpPr>
        <p:spPr/>
        <p:txBody>
          <a:bodyPr/>
          <a:lstStyle/>
          <a:p>
            <a:fld id="{E1B168FE-7FAC-45DF-A5FB-1CAC3E35F246}" type="slidenum">
              <a:t>16</a:t>
            </a:fld>
            <a:endParaRPr lang="en-US"/>
          </a:p>
        </p:txBody>
      </p:sp>
    </p:spTree>
    <p:extLst>
      <p:ext uri="{BB962C8B-B14F-4D97-AF65-F5344CB8AC3E}">
        <p14:creationId xmlns:p14="http://schemas.microsoft.com/office/powerpoint/2010/main" val="3368389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DACFE-4BE1-216C-7B2C-5D2B61FFF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23B48-3C42-9F41-84DA-52B546143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66B58-8D7F-611E-908D-845BCA80FA13}"/>
              </a:ext>
            </a:extLst>
          </p:cNvPr>
          <p:cNvSpPr>
            <a:spLocks noGrp="1"/>
          </p:cNvSpPr>
          <p:nvPr>
            <p:ph type="body" idx="1"/>
          </p:nvPr>
        </p:nvSpPr>
        <p:spPr/>
        <p:txBody>
          <a:bodyPr/>
          <a:lstStyle/>
          <a:p>
            <a:endParaRPr lang="en-US" dirty="0">
              <a:solidFill>
                <a:srgbClr val="58595B"/>
              </a:solidFill>
              <a:ea typeface="Calibri"/>
              <a:cs typeface="Calibri"/>
            </a:endParaRPr>
          </a:p>
        </p:txBody>
      </p:sp>
      <p:sp>
        <p:nvSpPr>
          <p:cNvPr id="4" name="Slide Number Placeholder 3">
            <a:extLst>
              <a:ext uri="{FF2B5EF4-FFF2-40B4-BE49-F238E27FC236}">
                <a16:creationId xmlns:a16="http://schemas.microsoft.com/office/drawing/2014/main" id="{CA2D1227-D2E5-C67C-86FB-A526352953A4}"/>
              </a:ext>
            </a:extLst>
          </p:cNvPr>
          <p:cNvSpPr>
            <a:spLocks noGrp="1"/>
          </p:cNvSpPr>
          <p:nvPr>
            <p:ph type="sldNum" sz="quarter" idx="5"/>
          </p:nvPr>
        </p:nvSpPr>
        <p:spPr/>
        <p:txBody>
          <a:bodyPr/>
          <a:lstStyle/>
          <a:p>
            <a:fld id="{E1B168FE-7FAC-45DF-A5FB-1CAC3E35F246}" type="slidenum">
              <a:t>22</a:t>
            </a:fld>
            <a:endParaRPr lang="en-US"/>
          </a:p>
        </p:txBody>
      </p:sp>
    </p:spTree>
    <p:extLst>
      <p:ext uri="{BB962C8B-B14F-4D97-AF65-F5344CB8AC3E}">
        <p14:creationId xmlns:p14="http://schemas.microsoft.com/office/powerpoint/2010/main" val="2928234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D8DF7-5757-5499-FEAF-BE6C76A01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008A2-9307-9782-3722-4B3A56DD5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7CCCC-D9F9-0BAF-AA29-8E2A8EAAE109}"/>
              </a:ext>
            </a:extLst>
          </p:cNvPr>
          <p:cNvSpPr>
            <a:spLocks noGrp="1"/>
          </p:cNvSpPr>
          <p:nvPr>
            <p:ph type="body" idx="1"/>
          </p:nvPr>
        </p:nvSpPr>
        <p:spPr/>
        <p:txBody>
          <a:bodyPr/>
          <a:lstStyle/>
          <a:p>
            <a:endParaRPr lang="en-US" dirty="0">
              <a:highlight>
                <a:srgbClr val="FFFFFF"/>
              </a:highlight>
              <a:ea typeface="Calibri"/>
              <a:cs typeface="Calibri"/>
            </a:endParaRPr>
          </a:p>
        </p:txBody>
      </p:sp>
      <p:sp>
        <p:nvSpPr>
          <p:cNvPr id="4" name="Slide Number Placeholder 3">
            <a:extLst>
              <a:ext uri="{FF2B5EF4-FFF2-40B4-BE49-F238E27FC236}">
                <a16:creationId xmlns:a16="http://schemas.microsoft.com/office/drawing/2014/main" id="{6CDCC001-A0B9-0C2A-5A5E-6072BD8093EA}"/>
              </a:ext>
            </a:extLst>
          </p:cNvPr>
          <p:cNvSpPr>
            <a:spLocks noGrp="1"/>
          </p:cNvSpPr>
          <p:nvPr>
            <p:ph type="sldNum" sz="quarter" idx="5"/>
          </p:nvPr>
        </p:nvSpPr>
        <p:spPr/>
        <p:txBody>
          <a:bodyPr/>
          <a:lstStyle/>
          <a:p>
            <a:fld id="{E1B168FE-7FAC-45DF-A5FB-1CAC3E35F246}" type="slidenum">
              <a:t>23</a:t>
            </a:fld>
            <a:endParaRPr lang="en-US"/>
          </a:p>
        </p:txBody>
      </p:sp>
    </p:spTree>
    <p:extLst>
      <p:ext uri="{BB962C8B-B14F-4D97-AF65-F5344CB8AC3E}">
        <p14:creationId xmlns:p14="http://schemas.microsoft.com/office/powerpoint/2010/main" val="3610428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423D0-9126-FB29-1921-C57A14A26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CCF0F-511C-4B93-4E2E-9E1FB7D527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50EBC-661B-A783-2913-600A3305E6F8}"/>
              </a:ext>
            </a:extLst>
          </p:cNvPr>
          <p:cNvSpPr>
            <a:spLocks noGrp="1"/>
          </p:cNvSpPr>
          <p:nvPr>
            <p:ph type="body" idx="1"/>
          </p:nvPr>
        </p:nvSpPr>
        <p:spPr/>
        <p:txBody>
          <a:bodyPr/>
          <a:lstStyle/>
          <a:p>
            <a:endParaRPr lang="en-US" dirty="0">
              <a:highlight>
                <a:srgbClr val="FFFFFF"/>
              </a:highlight>
              <a:ea typeface="Calibri"/>
              <a:cs typeface="Calibri"/>
            </a:endParaRPr>
          </a:p>
        </p:txBody>
      </p:sp>
      <p:sp>
        <p:nvSpPr>
          <p:cNvPr id="4" name="Slide Number Placeholder 3">
            <a:extLst>
              <a:ext uri="{FF2B5EF4-FFF2-40B4-BE49-F238E27FC236}">
                <a16:creationId xmlns:a16="http://schemas.microsoft.com/office/drawing/2014/main" id="{20651876-1B81-923C-CE3D-3FC5F3786F2B}"/>
              </a:ext>
            </a:extLst>
          </p:cNvPr>
          <p:cNvSpPr>
            <a:spLocks noGrp="1"/>
          </p:cNvSpPr>
          <p:nvPr>
            <p:ph type="sldNum" sz="quarter" idx="5"/>
          </p:nvPr>
        </p:nvSpPr>
        <p:spPr/>
        <p:txBody>
          <a:bodyPr/>
          <a:lstStyle/>
          <a:p>
            <a:fld id="{E1B168FE-7FAC-45DF-A5FB-1CAC3E35F246}" type="slidenum">
              <a:t>24</a:t>
            </a:fld>
            <a:endParaRPr lang="en-US"/>
          </a:p>
        </p:txBody>
      </p:sp>
    </p:spTree>
    <p:extLst>
      <p:ext uri="{BB962C8B-B14F-4D97-AF65-F5344CB8AC3E}">
        <p14:creationId xmlns:p14="http://schemas.microsoft.com/office/powerpoint/2010/main" val="4101146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D2E50-1DFF-8C40-3A30-38B6236F0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E11EC-6FDE-1AF7-AE20-F567CD3515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FEB3AF-BF67-D177-8040-45241D335E3C}"/>
              </a:ext>
            </a:extLst>
          </p:cNvPr>
          <p:cNvSpPr>
            <a:spLocks noGrp="1"/>
          </p:cNvSpPr>
          <p:nvPr>
            <p:ph type="body" idx="1"/>
          </p:nvPr>
        </p:nvSpPr>
        <p:spPr/>
        <p:txBody>
          <a:bodyPr/>
          <a:lstStyle/>
          <a:p>
            <a:r>
              <a:rPr lang="en-US" dirty="0">
                <a:solidFill>
                  <a:srgbClr val="000000"/>
                </a:solidFill>
                <a:highlight>
                  <a:srgbClr val="FFFFFF"/>
                </a:highlight>
                <a:hlinkClick r:id="rId3"/>
              </a:rPr>
              <a:t>Donanemab - Alzheimer's Research UK</a:t>
            </a:r>
            <a:endParaRPr lang="en-US"/>
          </a:p>
        </p:txBody>
      </p:sp>
      <p:sp>
        <p:nvSpPr>
          <p:cNvPr id="4" name="Slide Number Placeholder 3">
            <a:extLst>
              <a:ext uri="{FF2B5EF4-FFF2-40B4-BE49-F238E27FC236}">
                <a16:creationId xmlns:a16="http://schemas.microsoft.com/office/drawing/2014/main" id="{4649EEE6-6D4A-77A7-4878-0EBB0C265A52}"/>
              </a:ext>
            </a:extLst>
          </p:cNvPr>
          <p:cNvSpPr>
            <a:spLocks noGrp="1"/>
          </p:cNvSpPr>
          <p:nvPr>
            <p:ph type="sldNum" sz="quarter" idx="5"/>
          </p:nvPr>
        </p:nvSpPr>
        <p:spPr/>
        <p:txBody>
          <a:bodyPr/>
          <a:lstStyle/>
          <a:p>
            <a:fld id="{E1B168FE-7FAC-45DF-A5FB-1CAC3E35F246}" type="slidenum">
              <a:t>25</a:t>
            </a:fld>
            <a:endParaRPr lang="en-US"/>
          </a:p>
        </p:txBody>
      </p:sp>
    </p:spTree>
    <p:extLst>
      <p:ext uri="{BB962C8B-B14F-4D97-AF65-F5344CB8AC3E}">
        <p14:creationId xmlns:p14="http://schemas.microsoft.com/office/powerpoint/2010/main" val="3494929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EC236-F461-A621-3A74-6C7B047CD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C366E2-A1D3-1535-DAF3-B5CD97F7CF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EABF6E-B7B8-09BD-E386-D9052FC157E2}"/>
              </a:ext>
            </a:extLst>
          </p:cNvPr>
          <p:cNvSpPr>
            <a:spLocks noGrp="1"/>
          </p:cNvSpPr>
          <p:nvPr>
            <p:ph type="body" idx="1"/>
          </p:nvPr>
        </p:nvSpPr>
        <p:spPr/>
        <p:txBody>
          <a:bodyPr/>
          <a:lstStyle/>
          <a:p>
            <a:endParaRPr lang="en-US" dirty="0">
              <a:highlight>
                <a:srgbClr val="FFFFFF"/>
              </a:highlight>
              <a:ea typeface="Calibri"/>
              <a:cs typeface="Calibri"/>
            </a:endParaRPr>
          </a:p>
        </p:txBody>
      </p:sp>
      <p:sp>
        <p:nvSpPr>
          <p:cNvPr id="4" name="Slide Number Placeholder 3">
            <a:extLst>
              <a:ext uri="{FF2B5EF4-FFF2-40B4-BE49-F238E27FC236}">
                <a16:creationId xmlns:a16="http://schemas.microsoft.com/office/drawing/2014/main" id="{D5B4653B-7C79-6F1A-A97B-0E76F0DD3770}"/>
              </a:ext>
            </a:extLst>
          </p:cNvPr>
          <p:cNvSpPr>
            <a:spLocks noGrp="1"/>
          </p:cNvSpPr>
          <p:nvPr>
            <p:ph type="sldNum" sz="quarter" idx="5"/>
          </p:nvPr>
        </p:nvSpPr>
        <p:spPr/>
        <p:txBody>
          <a:bodyPr/>
          <a:lstStyle/>
          <a:p>
            <a:fld id="{E1B168FE-7FAC-45DF-A5FB-1CAC3E35F246}" type="slidenum">
              <a:t>27</a:t>
            </a:fld>
            <a:endParaRPr lang="en-US"/>
          </a:p>
        </p:txBody>
      </p:sp>
    </p:spTree>
    <p:extLst>
      <p:ext uri="{BB962C8B-B14F-4D97-AF65-F5344CB8AC3E}">
        <p14:creationId xmlns:p14="http://schemas.microsoft.com/office/powerpoint/2010/main" val="2037714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6A347-4D31-A758-F9E9-E05149B0A2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3F73B-7C45-D88E-1B23-507F70AF5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9DCFFC-CB0A-9145-F298-4EE5A123C3F0}"/>
              </a:ext>
            </a:extLst>
          </p:cNvPr>
          <p:cNvSpPr>
            <a:spLocks noGrp="1"/>
          </p:cNvSpPr>
          <p:nvPr>
            <p:ph type="body" idx="1"/>
          </p:nvPr>
        </p:nvSpPr>
        <p:spPr/>
        <p:txBody>
          <a:bodyPr/>
          <a:lstStyle/>
          <a:p>
            <a:r>
              <a:rPr lang="en-US" dirty="0">
                <a:solidFill>
                  <a:srgbClr val="000000"/>
                </a:solidFill>
                <a:highlight>
                  <a:srgbClr val="FFFFFF"/>
                </a:highlight>
                <a:hlinkClick r:id="rId3"/>
              </a:rPr>
              <a:t>Donanemab - Alzheimer's Research UK</a:t>
            </a:r>
            <a:endParaRPr lang="en-US"/>
          </a:p>
        </p:txBody>
      </p:sp>
      <p:sp>
        <p:nvSpPr>
          <p:cNvPr id="4" name="Slide Number Placeholder 3">
            <a:extLst>
              <a:ext uri="{FF2B5EF4-FFF2-40B4-BE49-F238E27FC236}">
                <a16:creationId xmlns:a16="http://schemas.microsoft.com/office/drawing/2014/main" id="{B5F71279-7AEA-04E6-08B2-265EB74BA685}"/>
              </a:ext>
            </a:extLst>
          </p:cNvPr>
          <p:cNvSpPr>
            <a:spLocks noGrp="1"/>
          </p:cNvSpPr>
          <p:nvPr>
            <p:ph type="sldNum" sz="quarter" idx="5"/>
          </p:nvPr>
        </p:nvSpPr>
        <p:spPr/>
        <p:txBody>
          <a:bodyPr/>
          <a:lstStyle/>
          <a:p>
            <a:fld id="{E1B168FE-7FAC-45DF-A5FB-1CAC3E35F246}" type="slidenum">
              <a:t>33</a:t>
            </a:fld>
            <a:endParaRPr lang="en-US"/>
          </a:p>
        </p:txBody>
      </p:sp>
    </p:spTree>
    <p:extLst>
      <p:ext uri="{BB962C8B-B14F-4D97-AF65-F5344CB8AC3E}">
        <p14:creationId xmlns:p14="http://schemas.microsoft.com/office/powerpoint/2010/main" val="23832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350EE073-63E1-DA73-5890-DCC11A1EB93B}"/>
            </a:ext>
          </a:extLst>
        </p:cNvPr>
        <p:cNvGrpSpPr/>
        <p:nvPr/>
      </p:nvGrpSpPr>
      <p:grpSpPr>
        <a:xfrm>
          <a:off x="0" y="0"/>
          <a:ext cx="0" cy="0"/>
          <a:chOff x="0" y="0"/>
          <a:chExt cx="0" cy="0"/>
        </a:xfrm>
      </p:grpSpPr>
      <p:sp>
        <p:nvSpPr>
          <p:cNvPr id="96" name="Google Shape;96;p3:notes">
            <a:extLst>
              <a:ext uri="{FF2B5EF4-FFF2-40B4-BE49-F238E27FC236}">
                <a16:creationId xmlns:a16="http://schemas.microsoft.com/office/drawing/2014/main" id="{2B54936B-0A35-3EE3-1BB1-622CD495BF6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3:notes">
            <a:extLst>
              <a:ext uri="{FF2B5EF4-FFF2-40B4-BE49-F238E27FC236}">
                <a16:creationId xmlns:a16="http://schemas.microsoft.com/office/drawing/2014/main" id="{756C96EB-E79E-B59D-2D7F-E8D1E74CD37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3125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15E7EAA7-D833-3AE4-AF42-B085A5DB1ABF}"/>
            </a:ext>
          </a:extLst>
        </p:cNvPr>
        <p:cNvGrpSpPr/>
        <p:nvPr/>
      </p:nvGrpSpPr>
      <p:grpSpPr>
        <a:xfrm>
          <a:off x="0" y="0"/>
          <a:ext cx="0" cy="0"/>
          <a:chOff x="0" y="0"/>
          <a:chExt cx="0" cy="0"/>
        </a:xfrm>
      </p:grpSpPr>
      <p:sp>
        <p:nvSpPr>
          <p:cNvPr id="96" name="Google Shape;96;p3:notes">
            <a:extLst>
              <a:ext uri="{FF2B5EF4-FFF2-40B4-BE49-F238E27FC236}">
                <a16:creationId xmlns:a16="http://schemas.microsoft.com/office/drawing/2014/main" id="{C1BC4049-D8A7-85B1-C8C3-84948093F4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3:notes">
            <a:extLst>
              <a:ext uri="{FF2B5EF4-FFF2-40B4-BE49-F238E27FC236}">
                <a16:creationId xmlns:a16="http://schemas.microsoft.com/office/drawing/2014/main" id="{D353C9BE-A554-5473-A6FA-6C3A7DD3992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62785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58595B"/>
                </a:solidFill>
              </a:rPr>
              <a:t>Dementia is</a:t>
            </a:r>
            <a:r>
              <a:rPr lang="en-US">
                <a:solidFill>
                  <a:srgbClr val="58595B"/>
                </a:solidFill>
              </a:rPr>
              <a:t> a general term for memory loss and other cognitive abilities serious enough to interfere with daily life. Alzheimer's disease accounts for 60-80% of dementia cases. </a:t>
            </a:r>
          </a:p>
          <a:p>
            <a:r>
              <a:rPr lang="en-US" dirty="0">
                <a:solidFill>
                  <a:srgbClr val="58595B"/>
                </a:solidFill>
              </a:rPr>
              <a:t>Just like the rest of our bodies, our brains change as we age. Most of us eventually notice some slowed thinking and occasional problems with remembering certain things. </a:t>
            </a:r>
            <a:endParaRPr lang="en-US" dirty="0">
              <a:solidFill>
                <a:srgbClr val="000000"/>
              </a:solidFill>
            </a:endParaRPr>
          </a:p>
          <a:p>
            <a:r>
              <a:rPr lang="en-US" dirty="0">
                <a:solidFill>
                  <a:srgbClr val="58595B"/>
                </a:solidFill>
              </a:rPr>
              <a:t>However, serious memory loss, confusion and other major changes in the way our minds work may be a sign that brain cells are failing.</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1B168FE-7FAC-45DF-A5FB-1CAC3E35F246}" type="slidenum">
              <a:t>7</a:t>
            </a:fld>
            <a:endParaRPr lang="en-US"/>
          </a:p>
        </p:txBody>
      </p:sp>
    </p:spTree>
    <p:extLst>
      <p:ext uri="{BB962C8B-B14F-4D97-AF65-F5344CB8AC3E}">
        <p14:creationId xmlns:p14="http://schemas.microsoft.com/office/powerpoint/2010/main" val="3271353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3E768-197D-91B6-CCC4-B411EAA9A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59B2B-2168-183C-2B3B-62B2EE25C1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4261C6-78D8-BA9C-C5ED-5EA11DBFB922}"/>
              </a:ext>
            </a:extLst>
          </p:cNvPr>
          <p:cNvSpPr>
            <a:spLocks noGrp="1"/>
          </p:cNvSpPr>
          <p:nvPr>
            <p:ph type="body" idx="1"/>
          </p:nvPr>
        </p:nvSpPr>
        <p:spPr/>
        <p:txBody>
          <a:bodyPr/>
          <a:lstStyle/>
          <a:p>
            <a:r>
              <a:rPr lang="en-US" dirty="0">
                <a:solidFill>
                  <a:srgbClr val="58595B"/>
                </a:solidFill>
              </a:rPr>
              <a:t>People with memory loss or other possible signs of Alzheimer's may find it hard to recognize they have a problem. </a:t>
            </a:r>
            <a:endParaRPr lang="en-US" dirty="0">
              <a:solidFill>
                <a:srgbClr val="000000"/>
              </a:solidFill>
            </a:endParaRPr>
          </a:p>
          <a:p>
            <a:r>
              <a:rPr lang="en-US" dirty="0">
                <a:solidFill>
                  <a:srgbClr val="58595B"/>
                </a:solidFill>
              </a:rPr>
              <a:t>Signs of dementia may be more obvious to family members or friends. </a:t>
            </a:r>
            <a:endParaRPr lang="en-US" dirty="0">
              <a:ea typeface="Calibri"/>
              <a:cs typeface="Calibri"/>
            </a:endParaRPr>
          </a:p>
        </p:txBody>
      </p:sp>
      <p:sp>
        <p:nvSpPr>
          <p:cNvPr id="4" name="Slide Number Placeholder 3">
            <a:extLst>
              <a:ext uri="{FF2B5EF4-FFF2-40B4-BE49-F238E27FC236}">
                <a16:creationId xmlns:a16="http://schemas.microsoft.com/office/drawing/2014/main" id="{62F3E7C9-F2C1-C768-BE88-351F8C6DB74C}"/>
              </a:ext>
            </a:extLst>
          </p:cNvPr>
          <p:cNvSpPr>
            <a:spLocks noGrp="1"/>
          </p:cNvSpPr>
          <p:nvPr>
            <p:ph type="sldNum" sz="quarter" idx="5"/>
          </p:nvPr>
        </p:nvSpPr>
        <p:spPr/>
        <p:txBody>
          <a:bodyPr/>
          <a:lstStyle/>
          <a:p>
            <a:fld id="{E1B168FE-7FAC-45DF-A5FB-1CAC3E35F246}" type="slidenum">
              <a:t>8</a:t>
            </a:fld>
            <a:endParaRPr lang="en-US"/>
          </a:p>
        </p:txBody>
      </p:sp>
    </p:spTree>
    <p:extLst>
      <p:ext uri="{BB962C8B-B14F-4D97-AF65-F5344CB8AC3E}">
        <p14:creationId xmlns:p14="http://schemas.microsoft.com/office/powerpoint/2010/main" val="1864137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58595B"/>
                </a:solidFill>
              </a:rPr>
              <a:t>To discuss the medications available to treat dementia, specifically AD, we need an overview of the changes that happen in the brain that contribute to the development of AD</a:t>
            </a:r>
          </a:p>
          <a:p>
            <a:r>
              <a:rPr lang="en-US" dirty="0">
                <a:solidFill>
                  <a:srgbClr val="58595B"/>
                </a:solidFill>
              </a:rPr>
              <a:t>Microscopic changes in the brain begin long before the first signs of memory loss.</a:t>
            </a:r>
            <a:endParaRPr lang="en-US" dirty="0"/>
          </a:p>
          <a:p>
            <a:r>
              <a:rPr lang="en-US" dirty="0">
                <a:solidFill>
                  <a:srgbClr val="58595B"/>
                </a:solidFill>
              </a:rPr>
              <a:t> They are not sure where the trouble starts. But just like a real factory, backups and breakdowns in one system cause problems in other areas. As damage spreads, cells lose their ability to do their jobs and, eventually die, causing irreversible changes in the brain.</a:t>
            </a:r>
            <a:endParaRPr lang="en-US" dirty="0"/>
          </a:p>
          <a:p>
            <a:r>
              <a:rPr lang="en-US" dirty="0">
                <a:solidFill>
                  <a:srgbClr val="58595B"/>
                </a:solidFill>
                <a:ea typeface="Calibri"/>
                <a:cs typeface="Calibri"/>
              </a:rPr>
              <a:t>One particular protein, amyloid beta forms deposits called plaques that build up near nerve cells (neurons) and can cause them to not properly function</a:t>
            </a:r>
          </a:p>
          <a:p>
            <a:r>
              <a:rPr lang="en-US" dirty="0">
                <a:solidFill>
                  <a:srgbClr val="58595B"/>
                </a:solidFill>
                <a:ea typeface="Calibri"/>
                <a:cs typeface="Calibri"/>
              </a:rPr>
              <a:t>Another protein called Tau can form deposits called tangles and these can build up inside nerve cells and this can also damage and kill nerve cells. </a:t>
            </a:r>
          </a:p>
          <a:p>
            <a:r>
              <a:rPr lang="en-US" dirty="0">
                <a:solidFill>
                  <a:srgbClr val="58595B"/>
                </a:solidFill>
                <a:ea typeface="Calibri"/>
                <a:cs typeface="Calibri"/>
              </a:rPr>
              <a:t>We are still learning about</a:t>
            </a:r>
            <a:r>
              <a:rPr lang="en-US" dirty="0">
                <a:solidFill>
                  <a:srgbClr val="58595B"/>
                </a:solidFill>
              </a:rPr>
              <a:t> exactly what role plaques and tangles play in contributing to</a:t>
            </a:r>
            <a:endParaRPr lang="en-US" dirty="0">
              <a:solidFill>
                <a:srgbClr val="58595B"/>
              </a:solidFill>
              <a:ea typeface="Calibri"/>
              <a:cs typeface="Calibri"/>
            </a:endParaRPr>
          </a:p>
        </p:txBody>
      </p:sp>
      <p:sp>
        <p:nvSpPr>
          <p:cNvPr id="4" name="Slide Number Placeholder 3"/>
          <p:cNvSpPr>
            <a:spLocks noGrp="1"/>
          </p:cNvSpPr>
          <p:nvPr>
            <p:ph type="sldNum" sz="quarter" idx="5"/>
          </p:nvPr>
        </p:nvSpPr>
        <p:spPr/>
        <p:txBody>
          <a:bodyPr/>
          <a:lstStyle/>
          <a:p>
            <a:fld id="{E1B168FE-7FAC-45DF-A5FB-1CAC3E35F246}" type="slidenum">
              <a:t>9</a:t>
            </a:fld>
            <a:endParaRPr lang="en-US"/>
          </a:p>
        </p:txBody>
      </p:sp>
    </p:spTree>
    <p:extLst>
      <p:ext uri="{BB962C8B-B14F-4D97-AF65-F5344CB8AC3E}">
        <p14:creationId xmlns:p14="http://schemas.microsoft.com/office/powerpoint/2010/main" val="1165807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58595B"/>
                </a:solidFill>
              </a:rPr>
              <a:t>In AD brain cells die and connections among cells are lost, causing cognitive symptoms to worsen. While these medications do not stop the damage Alzheimer’s causes to brain cells, they may help lessen or stabilize symptoms for a limited time by affecting certain chemicals involved in carrying messages among and between the brain's nerve cells.</a:t>
            </a:r>
            <a:endParaRPr lang="en-US" dirty="0"/>
          </a:p>
          <a:p>
            <a:endParaRPr lang="en-US" dirty="0">
              <a:solidFill>
                <a:srgbClr val="58595B"/>
              </a:solidFill>
              <a:ea typeface="Calibri"/>
              <a:cs typeface="Calibri"/>
            </a:endParaRPr>
          </a:p>
          <a:p>
            <a:r>
              <a:rPr lang="en-US" dirty="0">
                <a:solidFill>
                  <a:srgbClr val="58595B"/>
                </a:solidFill>
                <a:ea typeface="Calibri"/>
                <a:cs typeface="Calibri"/>
              </a:rPr>
              <a:t>The medicines target different receptors that can help nerve cells communicate better with each other. </a:t>
            </a:r>
            <a:endParaRPr lang="en-US" dirty="0">
              <a:solidFill>
                <a:srgbClr val="58595B"/>
              </a:solidFill>
            </a:endParaRPr>
          </a:p>
          <a:p>
            <a:r>
              <a:rPr lang="en-US" dirty="0">
                <a:solidFill>
                  <a:srgbClr val="58595B"/>
                </a:solidFill>
                <a:ea typeface="Calibri"/>
                <a:cs typeface="Calibri"/>
              </a:rPr>
              <a:t>On the left: acetylcholinesterase is a molecule that nerve cells use to talk to each other, and in AD, there is less of this signal in the brain. Medicines like donepezil, galantamine, rivastigmine help prevent these signals from being degraded, and this can help with memory and function. </a:t>
            </a:r>
            <a:endParaRPr lang="en-US" dirty="0">
              <a:solidFill>
                <a:srgbClr val="000000"/>
              </a:solidFill>
              <a:ea typeface="Calibri"/>
              <a:cs typeface="Calibri"/>
            </a:endParaRPr>
          </a:p>
          <a:p>
            <a:r>
              <a:rPr lang="en-US" dirty="0">
                <a:solidFill>
                  <a:srgbClr val="58595B"/>
                </a:solidFill>
                <a:ea typeface="Calibri"/>
                <a:cs typeface="Calibri"/>
              </a:rPr>
              <a:t>On the right: studies have shown that there are changes to the "normal" levels of a molecule called glutamine in AD, and regulating glutamine with a medicine like memantine may lead to helping the brain process information. </a:t>
            </a:r>
          </a:p>
        </p:txBody>
      </p:sp>
      <p:sp>
        <p:nvSpPr>
          <p:cNvPr id="4" name="Slide Number Placeholder 3"/>
          <p:cNvSpPr>
            <a:spLocks noGrp="1"/>
          </p:cNvSpPr>
          <p:nvPr>
            <p:ph type="sldNum" sz="quarter" idx="5"/>
          </p:nvPr>
        </p:nvSpPr>
        <p:spPr/>
        <p:txBody>
          <a:bodyPr/>
          <a:lstStyle/>
          <a:p>
            <a:fld id="{E1B168FE-7FAC-45DF-A5FB-1CAC3E35F246}" type="slidenum">
              <a:t>12</a:t>
            </a:fld>
            <a:endParaRPr lang="en-US"/>
          </a:p>
        </p:txBody>
      </p:sp>
    </p:spTree>
    <p:extLst>
      <p:ext uri="{BB962C8B-B14F-4D97-AF65-F5344CB8AC3E}">
        <p14:creationId xmlns:p14="http://schemas.microsoft.com/office/powerpoint/2010/main" val="2762474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58595B"/>
                </a:solidFill>
                <a:ea typeface="Calibri"/>
                <a:cs typeface="Calibri"/>
              </a:rPr>
              <a:t>Expected benefits can be improved focus and attention. These are important elements involved in memory, but this medicine does not specifically improve memory. </a:t>
            </a:r>
          </a:p>
        </p:txBody>
      </p:sp>
      <p:sp>
        <p:nvSpPr>
          <p:cNvPr id="4" name="Slide Number Placeholder 3"/>
          <p:cNvSpPr>
            <a:spLocks noGrp="1"/>
          </p:cNvSpPr>
          <p:nvPr>
            <p:ph type="sldNum" sz="quarter" idx="5"/>
          </p:nvPr>
        </p:nvSpPr>
        <p:spPr/>
        <p:txBody>
          <a:bodyPr/>
          <a:lstStyle/>
          <a:p>
            <a:fld id="{E1B168FE-7FAC-45DF-A5FB-1CAC3E35F246}" type="slidenum">
              <a:t>13</a:t>
            </a:fld>
            <a:endParaRPr lang="en-US"/>
          </a:p>
        </p:txBody>
      </p:sp>
    </p:spTree>
    <p:extLst>
      <p:ext uri="{BB962C8B-B14F-4D97-AF65-F5344CB8AC3E}">
        <p14:creationId xmlns:p14="http://schemas.microsoft.com/office/powerpoint/2010/main" val="2997777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FF"/>
              </a:highlight>
              <a:ea typeface="Calibri"/>
              <a:cs typeface="Calibri"/>
            </a:endParaRPr>
          </a:p>
        </p:txBody>
      </p:sp>
      <p:sp>
        <p:nvSpPr>
          <p:cNvPr id="4" name="Slide Number Placeholder 3"/>
          <p:cNvSpPr>
            <a:spLocks noGrp="1"/>
          </p:cNvSpPr>
          <p:nvPr>
            <p:ph type="sldNum" sz="quarter" idx="5"/>
          </p:nvPr>
        </p:nvSpPr>
        <p:spPr/>
        <p:txBody>
          <a:bodyPr/>
          <a:lstStyle/>
          <a:p>
            <a:fld id="{E1B168FE-7FAC-45DF-A5FB-1CAC3E35F246}" type="slidenum">
              <a:t>14</a:t>
            </a:fld>
            <a:endParaRPr lang="en-US"/>
          </a:p>
        </p:txBody>
      </p:sp>
    </p:spTree>
    <p:extLst>
      <p:ext uri="{BB962C8B-B14F-4D97-AF65-F5344CB8AC3E}">
        <p14:creationId xmlns:p14="http://schemas.microsoft.com/office/powerpoint/2010/main" val="206919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448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70778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3968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060" name="Picture 12" descr="PP_Title_C.jpg                                                 0033966FKarls G4                       C0DC18D5:">
            <a:extLst>
              <a:ext uri="{FF2B5EF4-FFF2-40B4-BE49-F238E27FC236}">
                <a16:creationId xmlns:a16="http://schemas.microsoft.com/office/drawing/2014/main" id="{B0EAF2F4-0FD1-4295-BD8D-CAB7A5E9ABF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4117" cy="6859588"/>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3">
            <a:extLst>
              <a:ext uri="{FF2B5EF4-FFF2-40B4-BE49-F238E27FC236}">
                <a16:creationId xmlns:a16="http://schemas.microsoft.com/office/drawing/2014/main" id="{4C473AF1-3674-4EE1-8AF7-F3E6B3AFADC5}"/>
              </a:ext>
            </a:extLst>
          </p:cNvPr>
          <p:cNvSpPr>
            <a:spLocks noGrp="1" noChangeArrowheads="1"/>
          </p:cNvSpPr>
          <p:nvPr>
            <p:ph type="ctrTitle"/>
          </p:nvPr>
        </p:nvSpPr>
        <p:spPr bwMode="white">
          <a:xfrm>
            <a:off x="1079502" y="876300"/>
            <a:ext cx="10401300" cy="1143000"/>
          </a:xfrm>
        </p:spPr>
        <p:txBody>
          <a:bodyPr/>
          <a:lstStyle>
            <a:lvl1pPr>
              <a:defRPr>
                <a:solidFill>
                  <a:schemeClr val="bg1"/>
                </a:solidFill>
              </a:defRPr>
            </a:lvl1pPr>
          </a:lstStyle>
          <a:p>
            <a:pPr lvl="0"/>
            <a:r>
              <a:rPr lang="en-US" altLang="en-US" noProof="0"/>
              <a:t>Click to edit Master title style</a:t>
            </a:r>
          </a:p>
        </p:txBody>
      </p:sp>
      <p:sp>
        <p:nvSpPr>
          <p:cNvPr id="2052" name="Rectangle 4">
            <a:extLst>
              <a:ext uri="{FF2B5EF4-FFF2-40B4-BE49-F238E27FC236}">
                <a16:creationId xmlns:a16="http://schemas.microsoft.com/office/drawing/2014/main" id="{3785D0B4-D106-485F-941E-FA6896116ACC}"/>
              </a:ext>
            </a:extLst>
          </p:cNvPr>
          <p:cNvSpPr>
            <a:spLocks noGrp="1" noChangeArrowheads="1"/>
          </p:cNvSpPr>
          <p:nvPr>
            <p:ph type="subTitle" idx="1"/>
          </p:nvPr>
        </p:nvSpPr>
        <p:spPr bwMode="white">
          <a:xfrm>
            <a:off x="1079502" y="2057400"/>
            <a:ext cx="10401300" cy="914400"/>
          </a:xfrm>
        </p:spPr>
        <p:txBody>
          <a:bodyPr/>
          <a:lstStyle>
            <a:lvl1pPr marL="0" indent="0">
              <a:buFontTx/>
              <a:buNone/>
              <a:defRPr sz="2400">
                <a:solidFill>
                  <a:schemeClr val="bg1"/>
                </a:solidFill>
              </a:defRPr>
            </a:lvl1pPr>
          </a:lstStyle>
          <a:p>
            <a:pPr lvl="0"/>
            <a:r>
              <a:rPr lang="en-US" altLang="en-US" noProof="0"/>
              <a:t>Click to edit Master subtitle style</a:t>
            </a:r>
          </a:p>
        </p:txBody>
      </p:sp>
      <p:sp>
        <p:nvSpPr>
          <p:cNvPr id="2053" name="Rectangle 5">
            <a:extLst>
              <a:ext uri="{FF2B5EF4-FFF2-40B4-BE49-F238E27FC236}">
                <a16:creationId xmlns:a16="http://schemas.microsoft.com/office/drawing/2014/main" id="{3A35BED7-1800-4B5A-9859-A9C0DCEA9337}"/>
              </a:ext>
            </a:extLst>
          </p:cNvPr>
          <p:cNvSpPr>
            <a:spLocks noGrp="1" noChangeArrowheads="1"/>
          </p:cNvSpPr>
          <p:nvPr>
            <p:ph type="dt" sz="half" idx="2"/>
          </p:nvPr>
        </p:nvSpPr>
        <p:spPr bwMode="auto">
          <a:xfrm>
            <a:off x="1092200" y="6400800"/>
            <a:ext cx="2540000" cy="304800"/>
          </a:xfrm>
        </p:spPr>
        <p:txBody>
          <a:bodyPr/>
          <a:lstStyle>
            <a:lvl1pPr>
              <a:defRPr>
                <a:solidFill>
                  <a:srgbClr val="002C77"/>
                </a:solidFill>
              </a:defRPr>
            </a:lvl1pPr>
          </a:lstStyle>
          <a:p>
            <a:fld id="{1DDEBB78-D71A-4D4D-80AC-5967BD300C82}" type="datetime4">
              <a:rPr lang="en-US" altLang="en-US"/>
              <a:pPr/>
              <a:t>January 15, 2026</a:t>
            </a:fld>
            <a:endParaRPr lang="en-US" altLang="en-US" dirty="0">
              <a:latin typeface="Times" panose="02020603050405020304" pitchFamily="18" charset="0"/>
            </a:endParaRPr>
          </a:p>
        </p:txBody>
      </p:sp>
      <p:sp>
        <p:nvSpPr>
          <p:cNvPr id="2054" name="Rectangle 6">
            <a:extLst>
              <a:ext uri="{FF2B5EF4-FFF2-40B4-BE49-F238E27FC236}">
                <a16:creationId xmlns:a16="http://schemas.microsoft.com/office/drawing/2014/main" id="{D8A01557-673F-4055-A154-7ABA6B8066DF}"/>
              </a:ext>
            </a:extLst>
          </p:cNvPr>
          <p:cNvSpPr>
            <a:spLocks noGrp="1" noChangeArrowheads="1"/>
          </p:cNvSpPr>
          <p:nvPr>
            <p:ph type="ftr" sz="quarter" idx="3"/>
          </p:nvPr>
        </p:nvSpPr>
        <p:spPr bwMode="white">
          <a:xfrm>
            <a:off x="4165600" y="6400800"/>
            <a:ext cx="3860800" cy="304800"/>
          </a:xfrm>
        </p:spPr>
        <p:txBody>
          <a:bodyPr/>
          <a:lstStyle>
            <a:lvl1pPr>
              <a:defRPr>
                <a:solidFill>
                  <a:srgbClr val="002C77"/>
                </a:solidFill>
              </a:defRPr>
            </a:lvl1pPr>
          </a:lstStyle>
          <a:p>
            <a:endParaRPr lang="en-US" altLang="en-US" dirty="0"/>
          </a:p>
        </p:txBody>
      </p:sp>
      <p:sp>
        <p:nvSpPr>
          <p:cNvPr id="2055" name="Rectangle 7">
            <a:extLst>
              <a:ext uri="{FF2B5EF4-FFF2-40B4-BE49-F238E27FC236}">
                <a16:creationId xmlns:a16="http://schemas.microsoft.com/office/drawing/2014/main" id="{ECAB604F-4386-49BB-A4A1-5FAC0C35203F}"/>
              </a:ext>
            </a:extLst>
          </p:cNvPr>
          <p:cNvSpPr>
            <a:spLocks noGrp="1" noChangeArrowheads="1"/>
          </p:cNvSpPr>
          <p:nvPr>
            <p:ph type="sldNum" sz="quarter" idx="4"/>
          </p:nvPr>
        </p:nvSpPr>
        <p:spPr bwMode="white">
          <a:xfrm>
            <a:off x="8940800" y="6400800"/>
            <a:ext cx="2540000" cy="304800"/>
          </a:xfrm>
        </p:spPr>
        <p:txBody>
          <a:bodyPr/>
          <a:lstStyle>
            <a:lvl1pPr>
              <a:defRPr>
                <a:solidFill>
                  <a:srgbClr val="002C77"/>
                </a:solidFill>
              </a:defRPr>
            </a:lvl1pPr>
          </a:lstStyle>
          <a:p>
            <a:fld id="{E617084E-CE13-4440-A200-9F0C12C9E2F2}" type="slidenum">
              <a:rPr lang="en-US" altLang="en-US"/>
              <a:pPr/>
              <a:t>‹#›</a:t>
            </a:fld>
            <a:endParaRPr lang="en-US" altLang="en-US" dirty="0"/>
          </a:p>
        </p:txBody>
      </p:sp>
    </p:spTree>
    <p:extLst>
      <p:ext uri="{BB962C8B-B14F-4D97-AF65-F5344CB8AC3E}">
        <p14:creationId xmlns:p14="http://schemas.microsoft.com/office/powerpoint/2010/main" val="3518409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8634-9000-4FA3-A5FD-17CD6A74E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2BA47B-7CAB-4B10-9B5C-E34E5AA5F3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B0C91-7AB1-4AF1-BC29-EFA19C6E2737}"/>
              </a:ext>
            </a:extLst>
          </p:cNvPr>
          <p:cNvSpPr>
            <a:spLocks noGrp="1"/>
          </p:cNvSpPr>
          <p:nvPr>
            <p:ph type="dt" sz="half" idx="10"/>
          </p:nvPr>
        </p:nvSpPr>
        <p:spPr/>
        <p:txBody>
          <a:bodyPr/>
          <a:lstStyle>
            <a:lvl1pPr>
              <a:defRPr/>
            </a:lvl1pPr>
          </a:lstStyle>
          <a:p>
            <a:fld id="{D5E469DA-C716-4AD2-AB82-CDDF19AA6D07}" type="datetime4">
              <a:rPr lang="en-US" altLang="en-US"/>
              <a:pPr/>
              <a:t>January 15, 2026</a:t>
            </a:fld>
            <a:endParaRPr lang="en-US" altLang="en-US" dirty="0">
              <a:latin typeface="Times" panose="02020603050405020304" pitchFamily="18" charset="0"/>
            </a:endParaRPr>
          </a:p>
        </p:txBody>
      </p:sp>
      <p:sp>
        <p:nvSpPr>
          <p:cNvPr id="5" name="Footer Placeholder 4">
            <a:extLst>
              <a:ext uri="{FF2B5EF4-FFF2-40B4-BE49-F238E27FC236}">
                <a16:creationId xmlns:a16="http://schemas.microsoft.com/office/drawing/2014/main" id="{FBADCE33-8BEE-4404-8DD6-06B9C366F3B3}"/>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B2B38625-8EA0-40DD-B562-9677A3E21CAA}"/>
              </a:ext>
            </a:extLst>
          </p:cNvPr>
          <p:cNvSpPr>
            <a:spLocks noGrp="1"/>
          </p:cNvSpPr>
          <p:nvPr>
            <p:ph type="sldNum" sz="quarter" idx="12"/>
          </p:nvPr>
        </p:nvSpPr>
        <p:spPr/>
        <p:txBody>
          <a:bodyPr/>
          <a:lstStyle>
            <a:lvl1pPr>
              <a:defRPr/>
            </a:lvl1pPr>
          </a:lstStyle>
          <a:p>
            <a:fld id="{569F5B8C-BB8F-44FC-B8B8-53C8E854318D}" type="slidenum">
              <a:rPr lang="en-US" altLang="en-US"/>
              <a:pPr/>
              <a:t>‹#›</a:t>
            </a:fld>
            <a:endParaRPr lang="en-US" altLang="en-US" dirty="0"/>
          </a:p>
        </p:txBody>
      </p:sp>
    </p:spTree>
    <p:extLst>
      <p:ext uri="{BB962C8B-B14F-4D97-AF65-F5344CB8AC3E}">
        <p14:creationId xmlns:p14="http://schemas.microsoft.com/office/powerpoint/2010/main" val="686396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80566-1F66-4510-87CD-70A9542646F4}"/>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3445D9-157F-41DD-8CF0-1C121A72B90D}"/>
              </a:ext>
            </a:extLst>
          </p:cNvPr>
          <p:cNvSpPr>
            <a:spLocks noGrp="1"/>
          </p:cNvSpPr>
          <p:nvPr>
            <p:ph type="body" idx="1"/>
          </p:nvPr>
        </p:nvSpPr>
        <p:spPr>
          <a:xfrm>
            <a:off x="831851" y="458946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09386276-FDD2-4FE0-BC8B-471426A0272C}"/>
              </a:ext>
            </a:extLst>
          </p:cNvPr>
          <p:cNvSpPr>
            <a:spLocks noGrp="1"/>
          </p:cNvSpPr>
          <p:nvPr>
            <p:ph type="dt" sz="half" idx="10"/>
          </p:nvPr>
        </p:nvSpPr>
        <p:spPr/>
        <p:txBody>
          <a:bodyPr/>
          <a:lstStyle>
            <a:lvl1pPr>
              <a:defRPr/>
            </a:lvl1pPr>
          </a:lstStyle>
          <a:p>
            <a:fld id="{3E99D2A9-68DE-4C5F-B33E-1A2C37A3D984}" type="datetime4">
              <a:rPr lang="en-US" altLang="en-US"/>
              <a:pPr/>
              <a:t>January 15, 2026</a:t>
            </a:fld>
            <a:endParaRPr lang="en-US" altLang="en-US" dirty="0">
              <a:latin typeface="Times" panose="02020603050405020304" pitchFamily="18" charset="0"/>
            </a:endParaRPr>
          </a:p>
        </p:txBody>
      </p:sp>
      <p:sp>
        <p:nvSpPr>
          <p:cNvPr id="5" name="Footer Placeholder 4">
            <a:extLst>
              <a:ext uri="{FF2B5EF4-FFF2-40B4-BE49-F238E27FC236}">
                <a16:creationId xmlns:a16="http://schemas.microsoft.com/office/drawing/2014/main" id="{FAFE9D9F-149E-4D22-85CB-8E70BA044B84}"/>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929CBDD4-3D52-48EB-A8E1-E95CC08DD241}"/>
              </a:ext>
            </a:extLst>
          </p:cNvPr>
          <p:cNvSpPr>
            <a:spLocks noGrp="1"/>
          </p:cNvSpPr>
          <p:nvPr>
            <p:ph type="sldNum" sz="quarter" idx="12"/>
          </p:nvPr>
        </p:nvSpPr>
        <p:spPr/>
        <p:txBody>
          <a:bodyPr/>
          <a:lstStyle>
            <a:lvl1pPr>
              <a:defRPr/>
            </a:lvl1pPr>
          </a:lstStyle>
          <a:p>
            <a:fld id="{B58B339D-D855-40D1-8E31-5BDA52854CC6}" type="slidenum">
              <a:rPr lang="en-US" altLang="en-US"/>
              <a:pPr/>
              <a:t>‹#›</a:t>
            </a:fld>
            <a:endParaRPr lang="en-US" altLang="en-US" dirty="0"/>
          </a:p>
        </p:txBody>
      </p:sp>
    </p:spTree>
    <p:extLst>
      <p:ext uri="{BB962C8B-B14F-4D97-AF65-F5344CB8AC3E}">
        <p14:creationId xmlns:p14="http://schemas.microsoft.com/office/powerpoint/2010/main" val="3335532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D9B0A-C6C1-4C74-B3C7-8E458A995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80530-B7BD-4CEF-B54E-A28F51373ED5}"/>
              </a:ext>
            </a:extLst>
          </p:cNvPr>
          <p:cNvSpPr>
            <a:spLocks noGrp="1"/>
          </p:cNvSpPr>
          <p:nvPr>
            <p:ph sz="half" idx="1"/>
          </p:nvPr>
        </p:nvSpPr>
        <p:spPr>
          <a:xfrm>
            <a:off x="10795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722C7-9167-4EDB-A5C0-4C4DF177EC95}"/>
              </a:ext>
            </a:extLst>
          </p:cNvPr>
          <p:cNvSpPr>
            <a:spLocks noGrp="1"/>
          </p:cNvSpPr>
          <p:nvPr>
            <p:ph sz="half" idx="2"/>
          </p:nvPr>
        </p:nvSpPr>
        <p:spPr>
          <a:xfrm>
            <a:off x="63627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143D51-9B96-4797-8946-094A3D235FF9}"/>
              </a:ext>
            </a:extLst>
          </p:cNvPr>
          <p:cNvSpPr>
            <a:spLocks noGrp="1"/>
          </p:cNvSpPr>
          <p:nvPr>
            <p:ph type="dt" sz="half" idx="10"/>
          </p:nvPr>
        </p:nvSpPr>
        <p:spPr/>
        <p:txBody>
          <a:bodyPr/>
          <a:lstStyle>
            <a:lvl1pPr>
              <a:defRPr/>
            </a:lvl1pPr>
          </a:lstStyle>
          <a:p>
            <a:fld id="{9B13EB96-4271-4E01-BCCE-10B34F137257}" type="datetime4">
              <a:rPr lang="en-US" altLang="en-US"/>
              <a:pPr/>
              <a:t>January 15, 2026</a:t>
            </a:fld>
            <a:endParaRPr lang="en-US" altLang="en-US" dirty="0">
              <a:latin typeface="Times" panose="02020603050405020304" pitchFamily="18" charset="0"/>
            </a:endParaRPr>
          </a:p>
        </p:txBody>
      </p:sp>
      <p:sp>
        <p:nvSpPr>
          <p:cNvPr id="6" name="Footer Placeholder 5">
            <a:extLst>
              <a:ext uri="{FF2B5EF4-FFF2-40B4-BE49-F238E27FC236}">
                <a16:creationId xmlns:a16="http://schemas.microsoft.com/office/drawing/2014/main" id="{C4A995FB-5A80-4AA5-849F-89910452475D}"/>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D15B5CED-AB14-4AAF-9BB9-FE3C0EB557E8}"/>
              </a:ext>
            </a:extLst>
          </p:cNvPr>
          <p:cNvSpPr>
            <a:spLocks noGrp="1"/>
          </p:cNvSpPr>
          <p:nvPr>
            <p:ph type="sldNum" sz="quarter" idx="12"/>
          </p:nvPr>
        </p:nvSpPr>
        <p:spPr/>
        <p:txBody>
          <a:bodyPr/>
          <a:lstStyle>
            <a:lvl1pPr>
              <a:defRPr/>
            </a:lvl1pPr>
          </a:lstStyle>
          <a:p>
            <a:fld id="{8E12BD1F-AB67-4F97-BDC2-4CBF94917779}" type="slidenum">
              <a:rPr lang="en-US" altLang="en-US"/>
              <a:pPr/>
              <a:t>‹#›</a:t>
            </a:fld>
            <a:endParaRPr lang="en-US" altLang="en-US" dirty="0"/>
          </a:p>
        </p:txBody>
      </p:sp>
    </p:spTree>
    <p:extLst>
      <p:ext uri="{BB962C8B-B14F-4D97-AF65-F5344CB8AC3E}">
        <p14:creationId xmlns:p14="http://schemas.microsoft.com/office/powerpoint/2010/main" val="999073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F77E-FB57-4AF8-9714-6A480AD2918B}"/>
              </a:ext>
            </a:extLst>
          </p:cNvPr>
          <p:cNvSpPr>
            <a:spLocks noGrp="1"/>
          </p:cNvSpPr>
          <p:nvPr>
            <p:ph type="title"/>
          </p:nvPr>
        </p:nvSpPr>
        <p:spPr>
          <a:xfrm>
            <a:off x="840317"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C90FE8-7132-407D-BE4B-036950851F94}"/>
              </a:ext>
            </a:extLst>
          </p:cNvPr>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38B225F-25D9-4AEA-AF43-66DCF3893185}"/>
              </a:ext>
            </a:extLst>
          </p:cNvPr>
          <p:cNvSpPr>
            <a:spLocks noGrp="1"/>
          </p:cNvSpPr>
          <p:nvPr>
            <p:ph sz="half" idx="2"/>
          </p:nvPr>
        </p:nvSpPr>
        <p:spPr>
          <a:xfrm>
            <a:off x="840319"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F76AE4-7D9E-4D0A-AA34-C4BAC070CAF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C9FE9E-6442-45C3-8C5B-8935917FBE11}"/>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68825C-C6B8-44BF-AE1E-E5BBA651EC26}"/>
              </a:ext>
            </a:extLst>
          </p:cNvPr>
          <p:cNvSpPr>
            <a:spLocks noGrp="1"/>
          </p:cNvSpPr>
          <p:nvPr>
            <p:ph type="dt" sz="half" idx="10"/>
          </p:nvPr>
        </p:nvSpPr>
        <p:spPr/>
        <p:txBody>
          <a:bodyPr/>
          <a:lstStyle>
            <a:lvl1pPr>
              <a:defRPr/>
            </a:lvl1pPr>
          </a:lstStyle>
          <a:p>
            <a:fld id="{E19E5E96-3711-4CE2-A318-3627CD586503}" type="datetime4">
              <a:rPr lang="en-US" altLang="en-US"/>
              <a:pPr/>
              <a:t>January 15, 2026</a:t>
            </a:fld>
            <a:endParaRPr lang="en-US" altLang="en-US" dirty="0">
              <a:latin typeface="Times" panose="02020603050405020304" pitchFamily="18" charset="0"/>
            </a:endParaRPr>
          </a:p>
        </p:txBody>
      </p:sp>
      <p:sp>
        <p:nvSpPr>
          <p:cNvPr id="8" name="Footer Placeholder 7">
            <a:extLst>
              <a:ext uri="{FF2B5EF4-FFF2-40B4-BE49-F238E27FC236}">
                <a16:creationId xmlns:a16="http://schemas.microsoft.com/office/drawing/2014/main" id="{809AD9CB-0C96-4E3B-B766-6143C0D75AEA}"/>
              </a:ext>
            </a:extLst>
          </p:cNvPr>
          <p:cNvSpPr>
            <a:spLocks noGrp="1"/>
          </p:cNvSpPr>
          <p:nvPr>
            <p:ph type="ftr" sz="quarter" idx="11"/>
          </p:nvPr>
        </p:nvSpPr>
        <p:spPr/>
        <p:txBody>
          <a:bodyPr/>
          <a:lstStyle>
            <a:lvl1pPr>
              <a:defRPr/>
            </a:lvl1pPr>
          </a:lstStyle>
          <a:p>
            <a:endParaRPr lang="en-US" altLang="en-US" dirty="0"/>
          </a:p>
        </p:txBody>
      </p:sp>
      <p:sp>
        <p:nvSpPr>
          <p:cNvPr id="9" name="Slide Number Placeholder 8">
            <a:extLst>
              <a:ext uri="{FF2B5EF4-FFF2-40B4-BE49-F238E27FC236}">
                <a16:creationId xmlns:a16="http://schemas.microsoft.com/office/drawing/2014/main" id="{43966055-C292-458A-8967-EFB8B4C2D3AE}"/>
              </a:ext>
            </a:extLst>
          </p:cNvPr>
          <p:cNvSpPr>
            <a:spLocks noGrp="1"/>
          </p:cNvSpPr>
          <p:nvPr>
            <p:ph type="sldNum" sz="quarter" idx="12"/>
          </p:nvPr>
        </p:nvSpPr>
        <p:spPr/>
        <p:txBody>
          <a:bodyPr/>
          <a:lstStyle>
            <a:lvl1pPr>
              <a:defRPr/>
            </a:lvl1pPr>
          </a:lstStyle>
          <a:p>
            <a:fld id="{49AEB13C-4606-4A0F-B91E-539A43B5C0A5}" type="slidenum">
              <a:rPr lang="en-US" altLang="en-US"/>
              <a:pPr/>
              <a:t>‹#›</a:t>
            </a:fld>
            <a:endParaRPr lang="en-US" altLang="en-US" dirty="0"/>
          </a:p>
        </p:txBody>
      </p:sp>
    </p:spTree>
    <p:extLst>
      <p:ext uri="{BB962C8B-B14F-4D97-AF65-F5344CB8AC3E}">
        <p14:creationId xmlns:p14="http://schemas.microsoft.com/office/powerpoint/2010/main" val="3222569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F6BF-57C5-4CCB-A574-0527E998D2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1CC7DC-0FDD-4E69-93F2-6618CDEEB6F8}"/>
              </a:ext>
            </a:extLst>
          </p:cNvPr>
          <p:cNvSpPr>
            <a:spLocks noGrp="1"/>
          </p:cNvSpPr>
          <p:nvPr>
            <p:ph type="dt" sz="half" idx="10"/>
          </p:nvPr>
        </p:nvSpPr>
        <p:spPr/>
        <p:txBody>
          <a:bodyPr/>
          <a:lstStyle>
            <a:lvl1pPr>
              <a:defRPr/>
            </a:lvl1pPr>
          </a:lstStyle>
          <a:p>
            <a:fld id="{DD77AA33-5E1D-4088-8706-88D0EAA8A6FA}" type="datetime4">
              <a:rPr lang="en-US" altLang="en-US"/>
              <a:pPr/>
              <a:t>January 15, 2026</a:t>
            </a:fld>
            <a:endParaRPr lang="en-US" altLang="en-US" dirty="0">
              <a:latin typeface="Times" panose="02020603050405020304" pitchFamily="18" charset="0"/>
            </a:endParaRPr>
          </a:p>
        </p:txBody>
      </p:sp>
      <p:sp>
        <p:nvSpPr>
          <p:cNvPr id="4" name="Footer Placeholder 3">
            <a:extLst>
              <a:ext uri="{FF2B5EF4-FFF2-40B4-BE49-F238E27FC236}">
                <a16:creationId xmlns:a16="http://schemas.microsoft.com/office/drawing/2014/main" id="{CADEE538-E8F6-416C-9B77-6BD3454CC7BF}"/>
              </a:ext>
            </a:extLst>
          </p:cNvPr>
          <p:cNvSpPr>
            <a:spLocks noGrp="1"/>
          </p:cNvSpPr>
          <p:nvPr>
            <p:ph type="ftr" sz="quarter" idx="11"/>
          </p:nvPr>
        </p:nvSpPr>
        <p:spPr/>
        <p:txBody>
          <a:bodyPr/>
          <a:lstStyle>
            <a:lvl1pPr>
              <a:defRPr/>
            </a:lvl1pPr>
          </a:lstStyle>
          <a:p>
            <a:endParaRPr lang="en-US" altLang="en-US" dirty="0"/>
          </a:p>
        </p:txBody>
      </p:sp>
      <p:sp>
        <p:nvSpPr>
          <p:cNvPr id="5" name="Slide Number Placeholder 4">
            <a:extLst>
              <a:ext uri="{FF2B5EF4-FFF2-40B4-BE49-F238E27FC236}">
                <a16:creationId xmlns:a16="http://schemas.microsoft.com/office/drawing/2014/main" id="{3050DC95-DB3A-4789-9E3F-B626699262E7}"/>
              </a:ext>
            </a:extLst>
          </p:cNvPr>
          <p:cNvSpPr>
            <a:spLocks noGrp="1"/>
          </p:cNvSpPr>
          <p:nvPr>
            <p:ph type="sldNum" sz="quarter" idx="12"/>
          </p:nvPr>
        </p:nvSpPr>
        <p:spPr/>
        <p:txBody>
          <a:bodyPr/>
          <a:lstStyle>
            <a:lvl1pPr>
              <a:defRPr/>
            </a:lvl1pPr>
          </a:lstStyle>
          <a:p>
            <a:fld id="{123709B3-1B44-40F8-B864-114BC2D68850}" type="slidenum">
              <a:rPr lang="en-US" altLang="en-US"/>
              <a:pPr/>
              <a:t>‹#›</a:t>
            </a:fld>
            <a:endParaRPr lang="en-US" altLang="en-US" dirty="0"/>
          </a:p>
        </p:txBody>
      </p:sp>
    </p:spTree>
    <p:extLst>
      <p:ext uri="{BB962C8B-B14F-4D97-AF65-F5344CB8AC3E}">
        <p14:creationId xmlns:p14="http://schemas.microsoft.com/office/powerpoint/2010/main" val="345959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14CBF3-99C7-45A1-BFBB-0787FA08744D}"/>
              </a:ext>
            </a:extLst>
          </p:cNvPr>
          <p:cNvSpPr>
            <a:spLocks noGrp="1"/>
          </p:cNvSpPr>
          <p:nvPr>
            <p:ph type="dt" sz="half" idx="10"/>
          </p:nvPr>
        </p:nvSpPr>
        <p:spPr/>
        <p:txBody>
          <a:bodyPr/>
          <a:lstStyle>
            <a:lvl1pPr>
              <a:defRPr/>
            </a:lvl1pPr>
          </a:lstStyle>
          <a:p>
            <a:fld id="{DE25518A-9757-495D-8065-59FF5E72D6CD}" type="datetime4">
              <a:rPr lang="en-US" altLang="en-US"/>
              <a:pPr/>
              <a:t>January 15, 2026</a:t>
            </a:fld>
            <a:endParaRPr lang="en-US" altLang="en-US" dirty="0">
              <a:latin typeface="Times" panose="02020603050405020304" pitchFamily="18" charset="0"/>
            </a:endParaRPr>
          </a:p>
        </p:txBody>
      </p:sp>
      <p:sp>
        <p:nvSpPr>
          <p:cNvPr id="3" name="Footer Placeholder 2">
            <a:extLst>
              <a:ext uri="{FF2B5EF4-FFF2-40B4-BE49-F238E27FC236}">
                <a16:creationId xmlns:a16="http://schemas.microsoft.com/office/drawing/2014/main" id="{77404085-7BB6-40DB-A652-AA1C8C97AFCA}"/>
              </a:ext>
            </a:extLst>
          </p:cNvPr>
          <p:cNvSpPr>
            <a:spLocks noGrp="1"/>
          </p:cNvSpPr>
          <p:nvPr>
            <p:ph type="ftr" sz="quarter" idx="11"/>
          </p:nvPr>
        </p:nvSpPr>
        <p:spPr/>
        <p:txBody>
          <a:bodyPr/>
          <a:lstStyle>
            <a:lvl1pPr>
              <a:defRPr/>
            </a:lvl1pPr>
          </a:lstStyle>
          <a:p>
            <a:endParaRPr lang="en-US" altLang="en-US" dirty="0"/>
          </a:p>
        </p:txBody>
      </p:sp>
      <p:sp>
        <p:nvSpPr>
          <p:cNvPr id="4" name="Slide Number Placeholder 3">
            <a:extLst>
              <a:ext uri="{FF2B5EF4-FFF2-40B4-BE49-F238E27FC236}">
                <a16:creationId xmlns:a16="http://schemas.microsoft.com/office/drawing/2014/main" id="{1C07B7EB-E278-41AB-9A26-936C7A489240}"/>
              </a:ext>
            </a:extLst>
          </p:cNvPr>
          <p:cNvSpPr>
            <a:spLocks noGrp="1"/>
          </p:cNvSpPr>
          <p:nvPr>
            <p:ph type="sldNum" sz="quarter" idx="12"/>
          </p:nvPr>
        </p:nvSpPr>
        <p:spPr/>
        <p:txBody>
          <a:bodyPr/>
          <a:lstStyle>
            <a:lvl1pPr>
              <a:defRPr/>
            </a:lvl1pPr>
          </a:lstStyle>
          <a:p>
            <a:fld id="{19563345-3C9E-4948-9C66-7092F0B20AD3}" type="slidenum">
              <a:rPr lang="en-US" altLang="en-US"/>
              <a:pPr/>
              <a:t>‹#›</a:t>
            </a:fld>
            <a:endParaRPr lang="en-US" altLang="en-US" dirty="0"/>
          </a:p>
        </p:txBody>
      </p:sp>
    </p:spTree>
    <p:extLst>
      <p:ext uri="{BB962C8B-B14F-4D97-AF65-F5344CB8AC3E}">
        <p14:creationId xmlns:p14="http://schemas.microsoft.com/office/powerpoint/2010/main" val="789930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EC77B-5308-4203-AFBB-7A72156C0CDB}"/>
              </a:ext>
            </a:extLst>
          </p:cNvPr>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A6FC2-CE64-4DD6-8AA2-58222E7A7E00}"/>
              </a:ext>
            </a:extLst>
          </p:cNvPr>
          <p:cNvSpPr>
            <a:spLocks noGrp="1"/>
          </p:cNvSpPr>
          <p:nvPr>
            <p:ph idx="1"/>
          </p:nvPr>
        </p:nvSpPr>
        <p:spPr>
          <a:xfrm>
            <a:off x="5183717"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F791C4-75F7-41D3-9935-517B00BE5779}"/>
              </a:ext>
            </a:extLst>
          </p:cNvPr>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3B9F79-06C2-4D1B-B5BC-31CBD4C1176B}"/>
              </a:ext>
            </a:extLst>
          </p:cNvPr>
          <p:cNvSpPr>
            <a:spLocks noGrp="1"/>
          </p:cNvSpPr>
          <p:nvPr>
            <p:ph type="dt" sz="half" idx="10"/>
          </p:nvPr>
        </p:nvSpPr>
        <p:spPr/>
        <p:txBody>
          <a:bodyPr/>
          <a:lstStyle>
            <a:lvl1pPr>
              <a:defRPr/>
            </a:lvl1pPr>
          </a:lstStyle>
          <a:p>
            <a:fld id="{FC21A2AB-7E85-457F-B502-892B36B7F4A4}" type="datetime4">
              <a:rPr lang="en-US" altLang="en-US"/>
              <a:pPr/>
              <a:t>January 15, 2026</a:t>
            </a:fld>
            <a:endParaRPr lang="en-US" altLang="en-US" dirty="0">
              <a:latin typeface="Times" panose="02020603050405020304" pitchFamily="18" charset="0"/>
            </a:endParaRPr>
          </a:p>
        </p:txBody>
      </p:sp>
      <p:sp>
        <p:nvSpPr>
          <p:cNvPr id="6" name="Footer Placeholder 5">
            <a:extLst>
              <a:ext uri="{FF2B5EF4-FFF2-40B4-BE49-F238E27FC236}">
                <a16:creationId xmlns:a16="http://schemas.microsoft.com/office/drawing/2014/main" id="{A64A0BD2-75EA-4163-9E61-D81E9C735FE8}"/>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7CE5DF2E-3895-4B53-B362-E9BDF3DE067A}"/>
              </a:ext>
            </a:extLst>
          </p:cNvPr>
          <p:cNvSpPr>
            <a:spLocks noGrp="1"/>
          </p:cNvSpPr>
          <p:nvPr>
            <p:ph type="sldNum" sz="quarter" idx="12"/>
          </p:nvPr>
        </p:nvSpPr>
        <p:spPr/>
        <p:txBody>
          <a:bodyPr/>
          <a:lstStyle>
            <a:lvl1pPr>
              <a:defRPr/>
            </a:lvl1pPr>
          </a:lstStyle>
          <a:p>
            <a:fld id="{F7BAD8D1-54A3-4135-A788-739D83994481}" type="slidenum">
              <a:rPr lang="en-US" altLang="en-US"/>
              <a:pPr/>
              <a:t>‹#›</a:t>
            </a:fld>
            <a:endParaRPr lang="en-US" altLang="en-US" dirty="0"/>
          </a:p>
        </p:txBody>
      </p:sp>
    </p:spTree>
    <p:extLst>
      <p:ext uri="{BB962C8B-B14F-4D97-AF65-F5344CB8AC3E}">
        <p14:creationId xmlns:p14="http://schemas.microsoft.com/office/powerpoint/2010/main" val="2810591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61994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8829-73EC-40D6-80FF-4E3FECFD0A77}"/>
              </a:ext>
            </a:extLst>
          </p:cNvPr>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E2DEFA-AC84-4632-882A-4DECE3016981}"/>
              </a:ext>
            </a:extLst>
          </p:cNvPr>
          <p:cNvSpPr>
            <a:spLocks noGrp="1"/>
          </p:cNvSpPr>
          <p:nvPr>
            <p:ph type="pic" idx="1"/>
          </p:nvPr>
        </p:nvSpPr>
        <p:spPr>
          <a:xfrm>
            <a:off x="5183717"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8916382-5B30-488F-B76B-D6052F001461}"/>
              </a:ext>
            </a:extLst>
          </p:cNvPr>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811B3F-BD10-4C93-992A-9F16C189578F}"/>
              </a:ext>
            </a:extLst>
          </p:cNvPr>
          <p:cNvSpPr>
            <a:spLocks noGrp="1"/>
          </p:cNvSpPr>
          <p:nvPr>
            <p:ph type="dt" sz="half" idx="10"/>
          </p:nvPr>
        </p:nvSpPr>
        <p:spPr/>
        <p:txBody>
          <a:bodyPr/>
          <a:lstStyle>
            <a:lvl1pPr>
              <a:defRPr/>
            </a:lvl1pPr>
          </a:lstStyle>
          <a:p>
            <a:fld id="{8DEDE12B-75B7-43DF-8908-58EB2E8ECD9E}" type="datetime4">
              <a:rPr lang="en-US" altLang="en-US"/>
              <a:pPr/>
              <a:t>January 15, 2026</a:t>
            </a:fld>
            <a:endParaRPr lang="en-US" altLang="en-US" dirty="0">
              <a:latin typeface="Times" panose="02020603050405020304" pitchFamily="18" charset="0"/>
            </a:endParaRPr>
          </a:p>
        </p:txBody>
      </p:sp>
      <p:sp>
        <p:nvSpPr>
          <p:cNvPr id="6" name="Footer Placeholder 5">
            <a:extLst>
              <a:ext uri="{FF2B5EF4-FFF2-40B4-BE49-F238E27FC236}">
                <a16:creationId xmlns:a16="http://schemas.microsoft.com/office/drawing/2014/main" id="{C1FCF1FA-7A0B-49E3-8EA0-2BAF34920082}"/>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D2D5FF72-AEC2-4183-B13D-4F93B4E180C9}"/>
              </a:ext>
            </a:extLst>
          </p:cNvPr>
          <p:cNvSpPr>
            <a:spLocks noGrp="1"/>
          </p:cNvSpPr>
          <p:nvPr>
            <p:ph type="sldNum" sz="quarter" idx="12"/>
          </p:nvPr>
        </p:nvSpPr>
        <p:spPr/>
        <p:txBody>
          <a:bodyPr/>
          <a:lstStyle>
            <a:lvl1pPr>
              <a:defRPr/>
            </a:lvl1pPr>
          </a:lstStyle>
          <a:p>
            <a:fld id="{ACB23E08-17BA-4ADF-89D9-FA174DA6FCFE}" type="slidenum">
              <a:rPr lang="en-US" altLang="en-US"/>
              <a:pPr/>
              <a:t>‹#›</a:t>
            </a:fld>
            <a:endParaRPr lang="en-US" altLang="en-US" dirty="0"/>
          </a:p>
        </p:txBody>
      </p:sp>
    </p:spTree>
    <p:extLst>
      <p:ext uri="{BB962C8B-B14F-4D97-AF65-F5344CB8AC3E}">
        <p14:creationId xmlns:p14="http://schemas.microsoft.com/office/powerpoint/2010/main" val="270716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4488B-D061-41C9-9506-EEAEF66889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BEA5F6-6B3D-47CB-A12D-4D8608C679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7FE504-365D-4466-8568-5A3E0679CCBD}"/>
              </a:ext>
            </a:extLst>
          </p:cNvPr>
          <p:cNvSpPr>
            <a:spLocks noGrp="1"/>
          </p:cNvSpPr>
          <p:nvPr>
            <p:ph type="dt" sz="half" idx="10"/>
          </p:nvPr>
        </p:nvSpPr>
        <p:spPr/>
        <p:txBody>
          <a:bodyPr/>
          <a:lstStyle>
            <a:lvl1pPr>
              <a:defRPr/>
            </a:lvl1pPr>
          </a:lstStyle>
          <a:p>
            <a:fld id="{BE5A0E12-A0F8-48E7-96CE-FFF3332CD6D6}" type="datetime4">
              <a:rPr lang="en-US" altLang="en-US"/>
              <a:pPr/>
              <a:t>January 15, 2026</a:t>
            </a:fld>
            <a:endParaRPr lang="en-US" altLang="en-US" dirty="0">
              <a:latin typeface="Times" panose="02020603050405020304" pitchFamily="18" charset="0"/>
            </a:endParaRPr>
          </a:p>
        </p:txBody>
      </p:sp>
      <p:sp>
        <p:nvSpPr>
          <p:cNvPr id="5" name="Footer Placeholder 4">
            <a:extLst>
              <a:ext uri="{FF2B5EF4-FFF2-40B4-BE49-F238E27FC236}">
                <a16:creationId xmlns:a16="http://schemas.microsoft.com/office/drawing/2014/main" id="{55EB9022-6E6C-4B72-B6D3-C64C20AE91A8}"/>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B4429B32-5C64-4680-AFBC-265E58D6B425}"/>
              </a:ext>
            </a:extLst>
          </p:cNvPr>
          <p:cNvSpPr>
            <a:spLocks noGrp="1"/>
          </p:cNvSpPr>
          <p:nvPr>
            <p:ph type="sldNum" sz="quarter" idx="12"/>
          </p:nvPr>
        </p:nvSpPr>
        <p:spPr/>
        <p:txBody>
          <a:bodyPr/>
          <a:lstStyle>
            <a:lvl1pPr>
              <a:defRPr/>
            </a:lvl1pPr>
          </a:lstStyle>
          <a:p>
            <a:fld id="{D008E08F-D097-45B6-960B-F9C0284A7C4A}" type="slidenum">
              <a:rPr lang="en-US" altLang="en-US"/>
              <a:pPr/>
              <a:t>‹#›</a:t>
            </a:fld>
            <a:endParaRPr lang="en-US" altLang="en-US" dirty="0"/>
          </a:p>
        </p:txBody>
      </p:sp>
    </p:spTree>
    <p:extLst>
      <p:ext uri="{BB962C8B-B14F-4D97-AF65-F5344CB8AC3E}">
        <p14:creationId xmlns:p14="http://schemas.microsoft.com/office/powerpoint/2010/main" val="2311876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B35819-D550-40EC-AD47-BA5EFA80A186}"/>
              </a:ext>
            </a:extLst>
          </p:cNvPr>
          <p:cNvSpPr>
            <a:spLocks noGrp="1"/>
          </p:cNvSpPr>
          <p:nvPr>
            <p:ph type="title" orient="vert"/>
          </p:nvPr>
        </p:nvSpPr>
        <p:spPr>
          <a:xfrm>
            <a:off x="8851900" y="390526"/>
            <a:ext cx="2590800" cy="57054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269ADD-B1EF-43B8-B141-692A4BECE0B4}"/>
              </a:ext>
            </a:extLst>
          </p:cNvPr>
          <p:cNvSpPr>
            <a:spLocks noGrp="1"/>
          </p:cNvSpPr>
          <p:nvPr>
            <p:ph type="body" orient="vert" idx="1"/>
          </p:nvPr>
        </p:nvSpPr>
        <p:spPr>
          <a:xfrm>
            <a:off x="1079500" y="390526"/>
            <a:ext cx="7569200" cy="5705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05694-E1DB-499C-90C1-DAFA960CA03C}"/>
              </a:ext>
            </a:extLst>
          </p:cNvPr>
          <p:cNvSpPr>
            <a:spLocks noGrp="1"/>
          </p:cNvSpPr>
          <p:nvPr>
            <p:ph type="dt" sz="half" idx="10"/>
          </p:nvPr>
        </p:nvSpPr>
        <p:spPr/>
        <p:txBody>
          <a:bodyPr/>
          <a:lstStyle>
            <a:lvl1pPr>
              <a:defRPr/>
            </a:lvl1pPr>
          </a:lstStyle>
          <a:p>
            <a:fld id="{C12AB809-06CD-49AB-9C75-6F2BB0C71431}" type="datetime4">
              <a:rPr lang="en-US" altLang="en-US"/>
              <a:pPr/>
              <a:t>January 15, 2026</a:t>
            </a:fld>
            <a:endParaRPr lang="en-US" altLang="en-US" dirty="0">
              <a:latin typeface="Times" panose="02020603050405020304" pitchFamily="18" charset="0"/>
            </a:endParaRPr>
          </a:p>
        </p:txBody>
      </p:sp>
      <p:sp>
        <p:nvSpPr>
          <p:cNvPr id="5" name="Footer Placeholder 4">
            <a:extLst>
              <a:ext uri="{FF2B5EF4-FFF2-40B4-BE49-F238E27FC236}">
                <a16:creationId xmlns:a16="http://schemas.microsoft.com/office/drawing/2014/main" id="{0982A895-A2B7-4BC9-8919-CD1D5C830379}"/>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57B782E6-2A12-4548-9EDD-8D5FBC790480}"/>
              </a:ext>
            </a:extLst>
          </p:cNvPr>
          <p:cNvSpPr>
            <a:spLocks noGrp="1"/>
          </p:cNvSpPr>
          <p:nvPr>
            <p:ph type="sldNum" sz="quarter" idx="12"/>
          </p:nvPr>
        </p:nvSpPr>
        <p:spPr/>
        <p:txBody>
          <a:bodyPr/>
          <a:lstStyle>
            <a:lvl1pPr>
              <a:defRPr/>
            </a:lvl1pPr>
          </a:lstStyle>
          <a:p>
            <a:fld id="{ECAC6B72-50AE-42A3-9B71-4AC3065E1286}" type="slidenum">
              <a:rPr lang="en-US" altLang="en-US"/>
              <a:pPr/>
              <a:t>‹#›</a:t>
            </a:fld>
            <a:endParaRPr lang="en-US" altLang="en-US" dirty="0"/>
          </a:p>
        </p:txBody>
      </p:sp>
    </p:spTree>
    <p:extLst>
      <p:ext uri="{BB962C8B-B14F-4D97-AF65-F5344CB8AC3E}">
        <p14:creationId xmlns:p14="http://schemas.microsoft.com/office/powerpoint/2010/main" val="3393905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886433-8C6B-41DF-BFAC-D4569F334A1B}"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02F0-9FAB-4B8A-9DBE-86228E0E9B41}" type="slidenum">
              <a:rPr lang="en-US" smtClean="0"/>
              <a:t>‹#›</a:t>
            </a:fld>
            <a:endParaRPr lang="en-US"/>
          </a:p>
        </p:txBody>
      </p:sp>
    </p:spTree>
    <p:extLst>
      <p:ext uri="{BB962C8B-B14F-4D97-AF65-F5344CB8AC3E}">
        <p14:creationId xmlns:p14="http://schemas.microsoft.com/office/powerpoint/2010/main" val="1423392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886433-8C6B-41DF-BFAC-D4569F334A1B}"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02F0-9FAB-4B8A-9DBE-86228E0E9B41}" type="slidenum">
              <a:rPr lang="en-US" smtClean="0"/>
              <a:t>‹#›</a:t>
            </a:fld>
            <a:endParaRPr lang="en-US"/>
          </a:p>
        </p:txBody>
      </p:sp>
    </p:spTree>
    <p:extLst>
      <p:ext uri="{BB962C8B-B14F-4D97-AF65-F5344CB8AC3E}">
        <p14:creationId xmlns:p14="http://schemas.microsoft.com/office/powerpoint/2010/main" val="731527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886433-8C6B-41DF-BFAC-D4569F334A1B}"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02F0-9FAB-4B8A-9DBE-86228E0E9B41}" type="slidenum">
              <a:rPr lang="en-US" smtClean="0"/>
              <a:t>‹#›</a:t>
            </a:fld>
            <a:endParaRPr lang="en-US"/>
          </a:p>
        </p:txBody>
      </p:sp>
    </p:spTree>
    <p:extLst>
      <p:ext uri="{BB962C8B-B14F-4D97-AF65-F5344CB8AC3E}">
        <p14:creationId xmlns:p14="http://schemas.microsoft.com/office/powerpoint/2010/main" val="1619766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886433-8C6B-41DF-BFAC-D4569F334A1B}"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02F0-9FAB-4B8A-9DBE-86228E0E9B41}" type="slidenum">
              <a:rPr lang="en-US" smtClean="0"/>
              <a:t>‹#›</a:t>
            </a:fld>
            <a:endParaRPr lang="en-US"/>
          </a:p>
        </p:txBody>
      </p:sp>
    </p:spTree>
    <p:extLst>
      <p:ext uri="{BB962C8B-B14F-4D97-AF65-F5344CB8AC3E}">
        <p14:creationId xmlns:p14="http://schemas.microsoft.com/office/powerpoint/2010/main" val="2357575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886433-8C6B-41DF-BFAC-D4569F334A1B}" type="datetimeFigureOut">
              <a:rPr lang="en-US" smtClean="0"/>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D02F0-9FAB-4B8A-9DBE-86228E0E9B41}" type="slidenum">
              <a:rPr lang="en-US" smtClean="0"/>
              <a:t>‹#›</a:t>
            </a:fld>
            <a:endParaRPr lang="en-US"/>
          </a:p>
        </p:txBody>
      </p:sp>
    </p:spTree>
    <p:extLst>
      <p:ext uri="{BB962C8B-B14F-4D97-AF65-F5344CB8AC3E}">
        <p14:creationId xmlns:p14="http://schemas.microsoft.com/office/powerpoint/2010/main" val="1315829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886433-8C6B-41DF-BFAC-D4569F334A1B}" type="datetimeFigureOut">
              <a:rPr lang="en-US" smtClean="0"/>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D02F0-9FAB-4B8A-9DBE-86228E0E9B41}" type="slidenum">
              <a:rPr lang="en-US" smtClean="0"/>
              <a:t>‹#›</a:t>
            </a:fld>
            <a:endParaRPr lang="en-US"/>
          </a:p>
        </p:txBody>
      </p:sp>
    </p:spTree>
    <p:extLst>
      <p:ext uri="{BB962C8B-B14F-4D97-AF65-F5344CB8AC3E}">
        <p14:creationId xmlns:p14="http://schemas.microsoft.com/office/powerpoint/2010/main" val="484525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886433-8C6B-41DF-BFAC-D4569F334A1B}" type="datetimeFigureOut">
              <a:rPr lang="en-US" smtClean="0"/>
              <a:t>1/15/2026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D02F0-9FAB-4B8A-9DBE-86228E0E9B41}" type="slidenum">
              <a:rPr lang="en-US" smtClean="0"/>
              <a:t>‹#›</a:t>
            </a:fld>
            <a:endParaRPr lang="en-US"/>
          </a:p>
        </p:txBody>
      </p:sp>
    </p:spTree>
    <p:extLst>
      <p:ext uri="{BB962C8B-B14F-4D97-AF65-F5344CB8AC3E}">
        <p14:creationId xmlns:p14="http://schemas.microsoft.com/office/powerpoint/2010/main" val="176346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89782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886433-8C6B-41DF-BFAC-D4569F334A1B}"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02F0-9FAB-4B8A-9DBE-86228E0E9B41}" type="slidenum">
              <a:rPr lang="en-US" smtClean="0"/>
              <a:t>‹#›</a:t>
            </a:fld>
            <a:endParaRPr lang="en-US"/>
          </a:p>
        </p:txBody>
      </p:sp>
    </p:spTree>
    <p:extLst>
      <p:ext uri="{BB962C8B-B14F-4D97-AF65-F5344CB8AC3E}">
        <p14:creationId xmlns:p14="http://schemas.microsoft.com/office/powerpoint/2010/main" val="3327097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886433-8C6B-41DF-BFAC-D4569F334A1B}"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02F0-9FAB-4B8A-9DBE-86228E0E9B41}" type="slidenum">
              <a:rPr lang="en-US" smtClean="0"/>
              <a:t>‹#›</a:t>
            </a:fld>
            <a:endParaRPr lang="en-US"/>
          </a:p>
        </p:txBody>
      </p:sp>
    </p:spTree>
    <p:extLst>
      <p:ext uri="{BB962C8B-B14F-4D97-AF65-F5344CB8AC3E}">
        <p14:creationId xmlns:p14="http://schemas.microsoft.com/office/powerpoint/2010/main" val="3671488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886433-8C6B-41DF-BFAC-D4569F334A1B}"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02F0-9FAB-4B8A-9DBE-86228E0E9B41}" type="slidenum">
              <a:rPr lang="en-US" smtClean="0"/>
              <a:t>‹#›</a:t>
            </a:fld>
            <a:endParaRPr lang="en-US"/>
          </a:p>
        </p:txBody>
      </p:sp>
    </p:spTree>
    <p:extLst>
      <p:ext uri="{BB962C8B-B14F-4D97-AF65-F5344CB8AC3E}">
        <p14:creationId xmlns:p14="http://schemas.microsoft.com/office/powerpoint/2010/main" val="17943959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886433-8C6B-41DF-BFAC-D4569F334A1B}"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02F0-9FAB-4B8A-9DBE-86228E0E9B41}"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05742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886433-8C6B-41DF-BFAC-D4569F334A1B}"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02F0-9FAB-4B8A-9DBE-86228E0E9B41}" type="slidenum">
              <a:rPr lang="en-US" smtClean="0"/>
              <a:t>‹#›</a:t>
            </a:fld>
            <a:endParaRPr lang="en-US"/>
          </a:p>
        </p:txBody>
      </p:sp>
    </p:spTree>
    <p:extLst>
      <p:ext uri="{BB962C8B-B14F-4D97-AF65-F5344CB8AC3E}">
        <p14:creationId xmlns:p14="http://schemas.microsoft.com/office/powerpoint/2010/main" val="4270485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886433-8C6B-41DF-BFAC-D4569F334A1B}"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02F0-9FAB-4B8A-9DBE-86228E0E9B4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34366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886433-8C6B-41DF-BFAC-D4569F334A1B}"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02F0-9FAB-4B8A-9DBE-86228E0E9B41}" type="slidenum">
              <a:rPr lang="en-US" smtClean="0"/>
              <a:t>‹#›</a:t>
            </a:fld>
            <a:endParaRPr lang="en-US"/>
          </a:p>
        </p:txBody>
      </p:sp>
    </p:spTree>
    <p:extLst>
      <p:ext uri="{BB962C8B-B14F-4D97-AF65-F5344CB8AC3E}">
        <p14:creationId xmlns:p14="http://schemas.microsoft.com/office/powerpoint/2010/main" val="356357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886433-8C6B-41DF-BFAC-D4569F334A1B}"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02F0-9FAB-4B8A-9DBE-86228E0E9B41}" type="slidenum">
              <a:rPr lang="en-US" smtClean="0"/>
              <a:t>‹#›</a:t>
            </a:fld>
            <a:endParaRPr lang="en-US"/>
          </a:p>
        </p:txBody>
      </p:sp>
    </p:spTree>
    <p:extLst>
      <p:ext uri="{BB962C8B-B14F-4D97-AF65-F5344CB8AC3E}">
        <p14:creationId xmlns:p14="http://schemas.microsoft.com/office/powerpoint/2010/main" val="28397404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886433-8C6B-41DF-BFAC-D4569F334A1B}"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02F0-9FAB-4B8A-9DBE-86228E0E9B41}" type="slidenum">
              <a:rPr lang="en-US" smtClean="0"/>
              <a:t>‹#›</a:t>
            </a:fld>
            <a:endParaRPr lang="en-US"/>
          </a:p>
        </p:txBody>
      </p:sp>
    </p:spTree>
    <p:extLst>
      <p:ext uri="{BB962C8B-B14F-4D97-AF65-F5344CB8AC3E}">
        <p14:creationId xmlns:p14="http://schemas.microsoft.com/office/powerpoint/2010/main" val="23561457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41D485-21F3-4903-B7A4-B4A62481807B}"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427AC-F381-4C41-9E66-E54E7BC5E803}" type="slidenum">
              <a:rPr lang="en-US" smtClean="0"/>
              <a:t>‹#›</a:t>
            </a:fld>
            <a:endParaRPr lang="en-US"/>
          </a:p>
        </p:txBody>
      </p:sp>
    </p:spTree>
    <p:extLst>
      <p:ext uri="{BB962C8B-B14F-4D97-AF65-F5344CB8AC3E}">
        <p14:creationId xmlns:p14="http://schemas.microsoft.com/office/powerpoint/2010/main" val="3002632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72312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41D485-21F3-4903-B7A4-B4A62481807B}"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427AC-F381-4C41-9E66-E54E7BC5E803}" type="slidenum">
              <a:rPr lang="en-US" smtClean="0"/>
              <a:t>‹#›</a:t>
            </a:fld>
            <a:endParaRPr lang="en-US"/>
          </a:p>
        </p:txBody>
      </p:sp>
    </p:spTree>
    <p:extLst>
      <p:ext uri="{BB962C8B-B14F-4D97-AF65-F5344CB8AC3E}">
        <p14:creationId xmlns:p14="http://schemas.microsoft.com/office/powerpoint/2010/main" val="34287034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41D485-21F3-4903-B7A4-B4A62481807B}"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427AC-F381-4C41-9E66-E54E7BC5E803}" type="slidenum">
              <a:rPr lang="en-US" smtClean="0"/>
              <a:t>‹#›</a:t>
            </a:fld>
            <a:endParaRPr lang="en-US"/>
          </a:p>
        </p:txBody>
      </p:sp>
    </p:spTree>
    <p:extLst>
      <p:ext uri="{BB962C8B-B14F-4D97-AF65-F5344CB8AC3E}">
        <p14:creationId xmlns:p14="http://schemas.microsoft.com/office/powerpoint/2010/main" val="27587142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41D485-21F3-4903-B7A4-B4A62481807B}"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4427AC-F381-4C41-9E66-E54E7BC5E803}" type="slidenum">
              <a:rPr lang="en-US" smtClean="0"/>
              <a:t>‹#›</a:t>
            </a:fld>
            <a:endParaRPr lang="en-US"/>
          </a:p>
        </p:txBody>
      </p:sp>
    </p:spTree>
    <p:extLst>
      <p:ext uri="{BB962C8B-B14F-4D97-AF65-F5344CB8AC3E}">
        <p14:creationId xmlns:p14="http://schemas.microsoft.com/office/powerpoint/2010/main" val="2717398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41D485-21F3-4903-B7A4-B4A62481807B}" type="datetimeFigureOut">
              <a:rPr lang="en-US" smtClean="0"/>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4427AC-F381-4C41-9E66-E54E7BC5E803}" type="slidenum">
              <a:rPr lang="en-US" smtClean="0"/>
              <a:t>‹#›</a:t>
            </a:fld>
            <a:endParaRPr lang="en-US"/>
          </a:p>
        </p:txBody>
      </p:sp>
    </p:spTree>
    <p:extLst>
      <p:ext uri="{BB962C8B-B14F-4D97-AF65-F5344CB8AC3E}">
        <p14:creationId xmlns:p14="http://schemas.microsoft.com/office/powerpoint/2010/main" val="40741169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41D485-21F3-4903-B7A4-B4A62481807B}" type="datetimeFigureOut">
              <a:rPr lang="en-US" smtClean="0"/>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4427AC-F381-4C41-9E66-E54E7BC5E803}" type="slidenum">
              <a:rPr lang="en-US" smtClean="0"/>
              <a:t>‹#›</a:t>
            </a:fld>
            <a:endParaRPr lang="en-US"/>
          </a:p>
        </p:txBody>
      </p:sp>
    </p:spTree>
    <p:extLst>
      <p:ext uri="{BB962C8B-B14F-4D97-AF65-F5344CB8AC3E}">
        <p14:creationId xmlns:p14="http://schemas.microsoft.com/office/powerpoint/2010/main" val="604406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41D485-21F3-4903-B7A4-B4A62481807B}" type="datetimeFigureOut">
              <a:rPr lang="en-US" smtClean="0"/>
              <a:t>1/15/2026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4427AC-F381-4C41-9E66-E54E7BC5E803}" type="slidenum">
              <a:rPr lang="en-US" smtClean="0"/>
              <a:t>‹#›</a:t>
            </a:fld>
            <a:endParaRPr lang="en-US"/>
          </a:p>
        </p:txBody>
      </p:sp>
    </p:spTree>
    <p:extLst>
      <p:ext uri="{BB962C8B-B14F-4D97-AF65-F5344CB8AC3E}">
        <p14:creationId xmlns:p14="http://schemas.microsoft.com/office/powerpoint/2010/main" val="288484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41D485-21F3-4903-B7A4-B4A62481807B}"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4427AC-F381-4C41-9E66-E54E7BC5E803}" type="slidenum">
              <a:rPr lang="en-US" smtClean="0"/>
              <a:t>‹#›</a:t>
            </a:fld>
            <a:endParaRPr lang="en-US"/>
          </a:p>
        </p:txBody>
      </p:sp>
    </p:spTree>
    <p:extLst>
      <p:ext uri="{BB962C8B-B14F-4D97-AF65-F5344CB8AC3E}">
        <p14:creationId xmlns:p14="http://schemas.microsoft.com/office/powerpoint/2010/main" val="512572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41D485-21F3-4903-B7A4-B4A62481807B}"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4427AC-F381-4C41-9E66-E54E7BC5E803}" type="slidenum">
              <a:rPr lang="en-US" smtClean="0"/>
              <a:t>‹#›</a:t>
            </a:fld>
            <a:endParaRPr lang="en-US"/>
          </a:p>
        </p:txBody>
      </p:sp>
    </p:spTree>
    <p:extLst>
      <p:ext uri="{BB962C8B-B14F-4D97-AF65-F5344CB8AC3E}">
        <p14:creationId xmlns:p14="http://schemas.microsoft.com/office/powerpoint/2010/main" val="42671861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41D485-21F3-4903-B7A4-B4A62481807B}"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427AC-F381-4C41-9E66-E54E7BC5E803}" type="slidenum">
              <a:rPr lang="en-US" smtClean="0"/>
              <a:t>‹#›</a:t>
            </a:fld>
            <a:endParaRPr lang="en-US"/>
          </a:p>
        </p:txBody>
      </p:sp>
    </p:spTree>
    <p:extLst>
      <p:ext uri="{BB962C8B-B14F-4D97-AF65-F5344CB8AC3E}">
        <p14:creationId xmlns:p14="http://schemas.microsoft.com/office/powerpoint/2010/main" val="17903362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41D485-21F3-4903-B7A4-B4A62481807B}"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427AC-F381-4C41-9E66-E54E7BC5E803}" type="slidenum">
              <a:rPr lang="en-US" smtClean="0"/>
              <a:t>‹#›</a:t>
            </a:fld>
            <a:endParaRPr lang="en-US"/>
          </a:p>
        </p:txBody>
      </p:sp>
    </p:spTree>
    <p:extLst>
      <p:ext uri="{BB962C8B-B14F-4D97-AF65-F5344CB8AC3E}">
        <p14:creationId xmlns:p14="http://schemas.microsoft.com/office/powerpoint/2010/main" val="1935167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59494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78446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22541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44055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65003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1/15/2026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99536179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5" name="Picture 11" descr="PP_Second_C.jpg                                                0033966FKarls G4                       C0DC18D5:">
            <a:extLst>
              <a:ext uri="{FF2B5EF4-FFF2-40B4-BE49-F238E27FC236}">
                <a16:creationId xmlns:a16="http://schemas.microsoft.com/office/drawing/2014/main" id="{C9D83208-FB0D-4818-8F2B-0A3EEB25ABA7}"/>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4117" cy="6859588"/>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a:extLst>
              <a:ext uri="{FF2B5EF4-FFF2-40B4-BE49-F238E27FC236}">
                <a16:creationId xmlns:a16="http://schemas.microsoft.com/office/drawing/2014/main" id="{C9E8235A-BDC4-46CE-ACE2-0A5DB68CF673}"/>
              </a:ext>
            </a:extLst>
          </p:cNvPr>
          <p:cNvSpPr>
            <a:spLocks noGrp="1" noChangeArrowheads="1"/>
          </p:cNvSpPr>
          <p:nvPr>
            <p:ph type="title"/>
          </p:nvPr>
        </p:nvSpPr>
        <p:spPr bwMode="black">
          <a:xfrm>
            <a:off x="1079500" y="390525"/>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FF53BE1-5AEF-4263-8319-6D5A752C95B5}"/>
              </a:ext>
            </a:extLst>
          </p:cNvPr>
          <p:cNvSpPr>
            <a:spLocks noGrp="1" noChangeArrowheads="1"/>
          </p:cNvSpPr>
          <p:nvPr>
            <p:ph type="body" idx="1"/>
          </p:nvPr>
        </p:nvSpPr>
        <p:spPr bwMode="black">
          <a:xfrm>
            <a:off x="10795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B41BB6E-554F-4C09-89E6-61C05324EDA9}"/>
              </a:ext>
            </a:extLst>
          </p:cNvPr>
          <p:cNvSpPr>
            <a:spLocks noGrp="1" noChangeArrowheads="1"/>
          </p:cNvSpPr>
          <p:nvPr>
            <p:ph type="dt" sz="half" idx="2"/>
          </p:nvPr>
        </p:nvSpPr>
        <p:spPr bwMode="black">
          <a:xfrm>
            <a:off x="1079500" y="6324600"/>
            <a:ext cx="254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254B8E"/>
                </a:solidFill>
                <a:latin typeface="+mn-lt"/>
              </a:defRPr>
            </a:lvl1pPr>
          </a:lstStyle>
          <a:p>
            <a:fld id="{64384B90-0C74-4041-8C92-46ACEADF0EDB}" type="datetime4">
              <a:rPr lang="en-US" altLang="en-US"/>
              <a:pPr/>
              <a:t>January 15, 2026</a:t>
            </a:fld>
            <a:endParaRPr lang="en-US" altLang="en-US" dirty="0">
              <a:latin typeface="Times" panose="02020603050405020304" pitchFamily="18" charset="0"/>
            </a:endParaRPr>
          </a:p>
        </p:txBody>
      </p:sp>
      <p:sp>
        <p:nvSpPr>
          <p:cNvPr id="1029" name="Rectangle 5">
            <a:extLst>
              <a:ext uri="{FF2B5EF4-FFF2-40B4-BE49-F238E27FC236}">
                <a16:creationId xmlns:a16="http://schemas.microsoft.com/office/drawing/2014/main" id="{04783731-8602-4591-A467-5D7CD4AC25C1}"/>
              </a:ext>
            </a:extLst>
          </p:cNvPr>
          <p:cNvSpPr>
            <a:spLocks noGrp="1" noChangeArrowheads="1"/>
          </p:cNvSpPr>
          <p:nvPr>
            <p:ph type="ftr" sz="quarter" idx="3"/>
          </p:nvPr>
        </p:nvSpPr>
        <p:spPr bwMode="black">
          <a:xfrm>
            <a:off x="3860800" y="6324600"/>
            <a:ext cx="386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rgbClr val="254B8E"/>
                </a:solidFill>
                <a:latin typeface="+mn-lt"/>
              </a:defRPr>
            </a:lvl1pPr>
          </a:lstStyle>
          <a:p>
            <a:endParaRPr lang="en-US" altLang="en-US" dirty="0"/>
          </a:p>
        </p:txBody>
      </p:sp>
      <p:sp>
        <p:nvSpPr>
          <p:cNvPr id="1030" name="Rectangle 6">
            <a:extLst>
              <a:ext uri="{FF2B5EF4-FFF2-40B4-BE49-F238E27FC236}">
                <a16:creationId xmlns:a16="http://schemas.microsoft.com/office/drawing/2014/main" id="{3BBB1F29-F0CC-4933-9965-543F0931DEFA}"/>
              </a:ext>
            </a:extLst>
          </p:cNvPr>
          <p:cNvSpPr>
            <a:spLocks noGrp="1" noChangeArrowheads="1"/>
          </p:cNvSpPr>
          <p:nvPr>
            <p:ph type="sldNum" sz="quarter" idx="4"/>
          </p:nvPr>
        </p:nvSpPr>
        <p:spPr bwMode="black">
          <a:xfrm>
            <a:off x="8229600" y="6324600"/>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254B8E"/>
                </a:solidFill>
                <a:latin typeface="+mn-lt"/>
              </a:defRPr>
            </a:lvl1pPr>
          </a:lstStyle>
          <a:p>
            <a:fld id="{1A626CA7-E004-4775-BD08-E9C619C4660A}" type="slidenum">
              <a:rPr lang="en-US" altLang="en-US"/>
              <a:pPr/>
              <a:t>‹#›</a:t>
            </a:fld>
            <a:endParaRPr lang="en-US" altLang="en-US" dirty="0"/>
          </a:p>
        </p:txBody>
      </p:sp>
    </p:spTree>
    <p:extLst>
      <p:ext uri="{BB962C8B-B14F-4D97-AF65-F5344CB8AC3E}">
        <p14:creationId xmlns:p14="http://schemas.microsoft.com/office/powerpoint/2010/main" val="76537208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p:txStyles>
    <p:titleStyle>
      <a:lvl1pPr algn="l" rtl="0" eaLnBrk="1" fontAlgn="base" hangingPunct="1">
        <a:spcBef>
          <a:spcPct val="0"/>
        </a:spcBef>
        <a:spcAft>
          <a:spcPct val="0"/>
        </a:spcAft>
        <a:defRPr sz="3600" b="1" kern="1200">
          <a:solidFill>
            <a:srgbClr val="254B8E"/>
          </a:solidFill>
          <a:latin typeface="+mj-lt"/>
          <a:ea typeface="+mj-ea"/>
          <a:cs typeface="+mj-cs"/>
        </a:defRPr>
      </a:lvl1pPr>
      <a:lvl2pPr algn="l" rtl="0" eaLnBrk="1" fontAlgn="base" hangingPunct="1">
        <a:spcBef>
          <a:spcPct val="0"/>
        </a:spcBef>
        <a:spcAft>
          <a:spcPct val="0"/>
        </a:spcAft>
        <a:defRPr sz="3600" b="1">
          <a:solidFill>
            <a:srgbClr val="254B8E"/>
          </a:solidFill>
          <a:latin typeface="Arial" panose="020B0604020202020204" pitchFamily="34" charset="0"/>
        </a:defRPr>
      </a:lvl2pPr>
      <a:lvl3pPr algn="l" rtl="0" eaLnBrk="1" fontAlgn="base" hangingPunct="1">
        <a:spcBef>
          <a:spcPct val="0"/>
        </a:spcBef>
        <a:spcAft>
          <a:spcPct val="0"/>
        </a:spcAft>
        <a:defRPr sz="3600" b="1">
          <a:solidFill>
            <a:srgbClr val="254B8E"/>
          </a:solidFill>
          <a:latin typeface="Arial" panose="020B0604020202020204" pitchFamily="34" charset="0"/>
        </a:defRPr>
      </a:lvl3pPr>
      <a:lvl4pPr algn="l" rtl="0" eaLnBrk="1" fontAlgn="base" hangingPunct="1">
        <a:spcBef>
          <a:spcPct val="0"/>
        </a:spcBef>
        <a:spcAft>
          <a:spcPct val="0"/>
        </a:spcAft>
        <a:defRPr sz="3600" b="1">
          <a:solidFill>
            <a:srgbClr val="254B8E"/>
          </a:solidFill>
          <a:latin typeface="Arial" panose="020B0604020202020204" pitchFamily="34" charset="0"/>
        </a:defRPr>
      </a:lvl4pPr>
      <a:lvl5pPr algn="l" rtl="0" eaLnBrk="1" fontAlgn="base" hangingPunct="1">
        <a:spcBef>
          <a:spcPct val="0"/>
        </a:spcBef>
        <a:spcAft>
          <a:spcPct val="0"/>
        </a:spcAft>
        <a:defRPr sz="3600" b="1">
          <a:solidFill>
            <a:srgbClr val="254B8E"/>
          </a:solidFill>
          <a:latin typeface="Arial" panose="020B0604020202020204" pitchFamily="34" charset="0"/>
        </a:defRPr>
      </a:lvl5pPr>
      <a:lvl6pPr marL="457200" algn="l" rtl="0" eaLnBrk="1" fontAlgn="base" hangingPunct="1">
        <a:spcBef>
          <a:spcPct val="0"/>
        </a:spcBef>
        <a:spcAft>
          <a:spcPct val="0"/>
        </a:spcAft>
        <a:defRPr sz="3600" b="1">
          <a:solidFill>
            <a:srgbClr val="254B8E"/>
          </a:solidFill>
          <a:latin typeface="Arial" panose="020B0604020202020204" pitchFamily="34" charset="0"/>
        </a:defRPr>
      </a:lvl6pPr>
      <a:lvl7pPr marL="914400" algn="l" rtl="0" eaLnBrk="1" fontAlgn="base" hangingPunct="1">
        <a:spcBef>
          <a:spcPct val="0"/>
        </a:spcBef>
        <a:spcAft>
          <a:spcPct val="0"/>
        </a:spcAft>
        <a:defRPr sz="3600" b="1">
          <a:solidFill>
            <a:srgbClr val="254B8E"/>
          </a:solidFill>
          <a:latin typeface="Arial" panose="020B0604020202020204" pitchFamily="34" charset="0"/>
        </a:defRPr>
      </a:lvl7pPr>
      <a:lvl8pPr marL="1371600" algn="l" rtl="0" eaLnBrk="1" fontAlgn="base" hangingPunct="1">
        <a:spcBef>
          <a:spcPct val="0"/>
        </a:spcBef>
        <a:spcAft>
          <a:spcPct val="0"/>
        </a:spcAft>
        <a:defRPr sz="3600" b="1">
          <a:solidFill>
            <a:srgbClr val="254B8E"/>
          </a:solidFill>
          <a:latin typeface="Arial" panose="020B0604020202020204" pitchFamily="34" charset="0"/>
        </a:defRPr>
      </a:lvl8pPr>
      <a:lvl9pPr marL="1828800" algn="l" rtl="0" eaLnBrk="1" fontAlgn="base" hangingPunct="1">
        <a:spcBef>
          <a:spcPct val="0"/>
        </a:spcBef>
        <a:spcAft>
          <a:spcPct val="0"/>
        </a:spcAft>
        <a:defRPr sz="3600" b="1">
          <a:solidFill>
            <a:srgbClr val="254B8E"/>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254B8E"/>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254B8E"/>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254B8E"/>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254B8E"/>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254B8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886433-8C6B-41DF-BFAC-D4569F334A1B}" type="datetimeFigureOut">
              <a:rPr lang="en-US" smtClean="0"/>
              <a:t>1/15/2026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90D02F0-9FAB-4B8A-9DBE-86228E0E9B41}" type="slidenum">
              <a:rPr lang="en-US" smtClean="0"/>
              <a:t>‹#›</a:t>
            </a:fld>
            <a:endParaRPr lang="en-US"/>
          </a:p>
        </p:txBody>
      </p:sp>
    </p:spTree>
    <p:extLst>
      <p:ext uri="{BB962C8B-B14F-4D97-AF65-F5344CB8AC3E}">
        <p14:creationId xmlns:p14="http://schemas.microsoft.com/office/powerpoint/2010/main" val="364498652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41D485-21F3-4903-B7A4-B4A62481807B}" type="datetimeFigureOut">
              <a:rPr lang="en-US" smtClean="0"/>
              <a:t>1/15/2026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4427AC-F381-4C41-9E66-E54E7BC5E803}" type="slidenum">
              <a:rPr lang="en-US" smtClean="0"/>
              <a:t>‹#›</a:t>
            </a:fld>
            <a:endParaRPr lang="en-US"/>
          </a:p>
        </p:txBody>
      </p:sp>
    </p:spTree>
    <p:extLst>
      <p:ext uri="{BB962C8B-B14F-4D97-AF65-F5344CB8AC3E}">
        <p14:creationId xmlns:p14="http://schemas.microsoft.com/office/powerpoint/2010/main" val="66675560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180.png"/><Relationship Id="rId7" Type="http://schemas.openxmlformats.org/officeDocument/2006/relationships/image" Target="../media/image200.png"/><Relationship Id="rId2" Type="http://schemas.openxmlformats.org/officeDocument/2006/relationships/customXml" Target="../ink/ink1.xml"/><Relationship Id="rId1" Type="http://schemas.openxmlformats.org/officeDocument/2006/relationships/slideLayout" Target="../slideLayouts/slideLayout2.xml"/><Relationship Id="rId10" Type="http://schemas.openxmlformats.org/officeDocument/2006/relationships/image" Target="../media/image19.png"/><Relationship Id="rId9" Type="http://schemas.openxmlformats.org/officeDocument/2006/relationships/customXml" Target="../ink/ink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alz.surveymonkey.com/r/StARSMD"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mailto:kfinegan@alz.or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3E072FD-31C3-3466-A31D-2C1280F8C568}"/>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254B8E"/>
                </a:solidFill>
                <a:effectLst/>
                <a:uLnTx/>
                <a:uFillTx/>
                <a:latin typeface="Arial"/>
                <a:ea typeface="+mn-ea"/>
                <a:cs typeface="+mn-cs"/>
              </a:rPr>
              <a:t>January 15, 2026</a:t>
            </a:r>
            <a:endParaRPr kumimoji="0" lang="en-US" altLang="en-US" sz="1200" b="0" i="0" u="none" strike="noStrike" kern="1200" cap="none" spc="0" normalizeH="0" baseline="0" noProof="0" dirty="0">
              <a:ln>
                <a:noFill/>
              </a:ln>
              <a:solidFill>
                <a:srgbClr val="254B8E"/>
              </a:solidFill>
              <a:effectLst/>
              <a:uLnTx/>
              <a:uFillTx/>
              <a:latin typeface="Times" panose="02020603050405020304" pitchFamily="18" charset="0"/>
              <a:ea typeface="+mn-ea"/>
              <a:cs typeface="+mn-cs"/>
            </a:endParaRPr>
          </a:p>
        </p:txBody>
      </p:sp>
      <p:sp>
        <p:nvSpPr>
          <p:cNvPr id="5" name="Slide Number Placeholder 4">
            <a:extLst>
              <a:ext uri="{FF2B5EF4-FFF2-40B4-BE49-F238E27FC236}">
                <a16:creationId xmlns:a16="http://schemas.microsoft.com/office/drawing/2014/main" id="{A33E3038-A329-A012-9DB2-A6ED0D1C335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69F5B8C-BB8F-44FC-B8B8-53C8E854318D}" type="slidenum">
              <a:rPr kumimoji="0" lang="en-US" altLang="en-US" sz="1200" b="0" i="0" u="none" strike="noStrike" kern="1200" cap="none" spc="0" normalizeH="0" baseline="0" noProof="0">
                <a:ln>
                  <a:noFill/>
                </a:ln>
                <a:solidFill>
                  <a:srgbClr val="254B8E"/>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254B8E"/>
              </a:solidFill>
              <a:effectLst/>
              <a:uLnTx/>
              <a:uFillTx/>
              <a:latin typeface="Arial"/>
              <a:ea typeface="+mn-ea"/>
              <a:cs typeface="+mn-cs"/>
            </a:endParaRPr>
          </a:p>
        </p:txBody>
      </p:sp>
      <p:sp>
        <p:nvSpPr>
          <p:cNvPr id="9" name="TextBox 8">
            <a:extLst>
              <a:ext uri="{FF2B5EF4-FFF2-40B4-BE49-F238E27FC236}">
                <a16:creationId xmlns:a16="http://schemas.microsoft.com/office/drawing/2014/main" id="{F464177F-D935-E928-65D9-9E2CC2F3D05B}"/>
              </a:ext>
            </a:extLst>
          </p:cNvPr>
          <p:cNvSpPr txBox="1"/>
          <p:nvPr/>
        </p:nvSpPr>
        <p:spPr>
          <a:xfrm>
            <a:off x="828943" y="407328"/>
            <a:ext cx="10938616"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254B8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a:ln>
                  <a:noFill/>
                </a:ln>
                <a:solidFill>
                  <a:srgbClr val="254B8E"/>
                </a:solidFill>
                <a:effectLst/>
                <a:uLnTx/>
                <a:uFillTx/>
                <a:latin typeface="Arial" panose="020B0604020202020204" pitchFamily="34" charset="0"/>
                <a:ea typeface="+mn-ea"/>
                <a:cs typeface="Arial" panose="020B0604020202020204" pitchFamily="34" charset="0"/>
              </a:rPr>
              <a:t>Welcome. This webinar will be recorded.</a:t>
            </a:r>
          </a:p>
        </p:txBody>
      </p:sp>
      <p:pic>
        <p:nvPicPr>
          <p:cNvPr id="3" name="Picture 2">
            <a:extLst>
              <a:ext uri="{FF2B5EF4-FFF2-40B4-BE49-F238E27FC236}">
                <a16:creationId xmlns:a16="http://schemas.microsoft.com/office/drawing/2014/main" id="{7C63A302-9EC1-C5C2-BD4E-E5EF31B2280D}"/>
              </a:ext>
            </a:extLst>
          </p:cNvPr>
          <p:cNvPicPr>
            <a:picLocks noChangeAspect="1"/>
          </p:cNvPicPr>
          <p:nvPr/>
        </p:nvPicPr>
        <p:blipFill>
          <a:blip r:embed="rId3"/>
          <a:stretch>
            <a:fillRect/>
          </a:stretch>
        </p:blipFill>
        <p:spPr>
          <a:xfrm>
            <a:off x="3059695" y="1197819"/>
            <a:ext cx="4686256" cy="5538295"/>
          </a:xfrm>
          <a:prstGeom prst="rect">
            <a:avLst/>
          </a:prstGeom>
        </p:spPr>
      </p:pic>
    </p:spTree>
    <p:extLst>
      <p:ext uri="{BB962C8B-B14F-4D97-AF65-F5344CB8AC3E}">
        <p14:creationId xmlns:p14="http://schemas.microsoft.com/office/powerpoint/2010/main" val="1927202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BBCBE-3996-F573-7060-B58351C46E2B}"/>
              </a:ext>
            </a:extLst>
          </p:cNvPr>
          <p:cNvSpPr>
            <a:spLocks noGrp="1"/>
          </p:cNvSpPr>
          <p:nvPr>
            <p:ph type="title"/>
          </p:nvPr>
        </p:nvSpPr>
        <p:spPr/>
        <p:txBody>
          <a:bodyPr/>
          <a:lstStyle/>
          <a:p>
            <a:r>
              <a:rPr lang="en-US" dirty="0"/>
              <a:t>Categories of drugs for treating AD</a:t>
            </a:r>
          </a:p>
        </p:txBody>
      </p:sp>
      <p:sp>
        <p:nvSpPr>
          <p:cNvPr id="3" name="Content Placeholder 2">
            <a:extLst>
              <a:ext uri="{FF2B5EF4-FFF2-40B4-BE49-F238E27FC236}">
                <a16:creationId xmlns:a16="http://schemas.microsoft.com/office/drawing/2014/main" id="{7BD8285B-BDDF-2AA1-9135-E62100ECD3F4}"/>
              </a:ext>
            </a:extLst>
          </p:cNvPr>
          <p:cNvSpPr>
            <a:spLocks noGrp="1"/>
          </p:cNvSpPr>
          <p:nvPr>
            <p:ph idx="1"/>
          </p:nvPr>
        </p:nvSpPr>
        <p:spPr/>
        <p:txBody>
          <a:bodyPr vert="horz" lIns="91440" tIns="45720" rIns="91440" bIns="45720" rtlCol="0" anchor="t">
            <a:normAutofit/>
          </a:bodyPr>
          <a:lstStyle/>
          <a:p>
            <a:r>
              <a:rPr lang="en-US" sz="3600" b="1" dirty="0">
                <a:solidFill>
                  <a:srgbClr val="FF0000"/>
                </a:solidFill>
              </a:rPr>
              <a:t>No current treatments are cures</a:t>
            </a:r>
          </a:p>
          <a:p>
            <a:endParaRPr lang="en-US" dirty="0"/>
          </a:p>
          <a:p>
            <a:r>
              <a:rPr lang="en-US" sz="3200" dirty="0"/>
              <a:t>Drugs that treat symptoms</a:t>
            </a:r>
          </a:p>
          <a:p>
            <a:r>
              <a:rPr lang="en-US" sz="3200" dirty="0"/>
              <a:t>Drugs that can change disease progression</a:t>
            </a:r>
          </a:p>
          <a:p>
            <a:r>
              <a:rPr lang="en-US" sz="3200" dirty="0"/>
              <a:t>Drugs that treat behavioral and psychological symptoms</a:t>
            </a:r>
          </a:p>
        </p:txBody>
      </p:sp>
      <p:pic>
        <p:nvPicPr>
          <p:cNvPr id="4" name="Graphic 3" descr="Medicine outline">
            <a:extLst>
              <a:ext uri="{FF2B5EF4-FFF2-40B4-BE49-F238E27FC236}">
                <a16:creationId xmlns:a16="http://schemas.microsoft.com/office/drawing/2014/main" id="{CFF093A1-BC44-50F1-0604-C5EA9A38BD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36568" y="675105"/>
            <a:ext cx="1870128" cy="1883044"/>
          </a:xfrm>
          <a:prstGeom prst="rect">
            <a:avLst/>
          </a:prstGeom>
        </p:spPr>
      </p:pic>
    </p:spTree>
    <p:extLst>
      <p:ext uri="{BB962C8B-B14F-4D97-AF65-F5344CB8AC3E}">
        <p14:creationId xmlns:p14="http://schemas.microsoft.com/office/powerpoint/2010/main" val="952645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D6E1-D984-7D64-4EF3-10DDA7FDE3EA}"/>
              </a:ext>
            </a:extLst>
          </p:cNvPr>
          <p:cNvSpPr>
            <a:spLocks noGrp="1"/>
          </p:cNvSpPr>
          <p:nvPr>
            <p:ph type="title"/>
          </p:nvPr>
        </p:nvSpPr>
        <p:spPr/>
        <p:txBody>
          <a:bodyPr vert="horz" lIns="91440" tIns="45720" rIns="91440" bIns="45720" rtlCol="0" anchor="ctr">
            <a:normAutofit/>
          </a:bodyPr>
          <a:lstStyle/>
          <a:p>
            <a:r>
              <a:rPr lang="en-US" dirty="0">
                <a:solidFill>
                  <a:schemeClr val="accent5">
                    <a:lumMod val="49000"/>
                  </a:schemeClr>
                </a:solidFill>
              </a:rPr>
              <a:t>Drugs that treat symptoms</a:t>
            </a:r>
          </a:p>
        </p:txBody>
      </p:sp>
      <p:sp>
        <p:nvSpPr>
          <p:cNvPr id="3" name="Content Placeholder 2">
            <a:extLst>
              <a:ext uri="{FF2B5EF4-FFF2-40B4-BE49-F238E27FC236}">
                <a16:creationId xmlns:a16="http://schemas.microsoft.com/office/drawing/2014/main" id="{D18D565C-9392-13CE-6D31-7A360234E37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30458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282AA-AE7D-AFA2-EAD2-E160F28EF8B6}"/>
              </a:ext>
            </a:extLst>
          </p:cNvPr>
          <p:cNvSpPr>
            <a:spLocks noGrp="1"/>
          </p:cNvSpPr>
          <p:nvPr>
            <p:ph type="title"/>
          </p:nvPr>
        </p:nvSpPr>
        <p:spPr/>
        <p:txBody>
          <a:bodyPr/>
          <a:lstStyle/>
          <a:p>
            <a:r>
              <a:rPr lang="en-US" dirty="0"/>
              <a:t>Targets for drugs that treat symptoms</a:t>
            </a:r>
          </a:p>
        </p:txBody>
      </p:sp>
      <p:pic>
        <p:nvPicPr>
          <p:cNvPr id="4" name="Content Placeholder 3">
            <a:extLst>
              <a:ext uri="{FF2B5EF4-FFF2-40B4-BE49-F238E27FC236}">
                <a16:creationId xmlns:a16="http://schemas.microsoft.com/office/drawing/2014/main" id="{6AD55F10-3BA5-7D8B-0E29-7A5B84C6E5F2}"/>
              </a:ext>
            </a:extLst>
          </p:cNvPr>
          <p:cNvPicPr>
            <a:picLocks noGrp="1" noChangeAspect="1"/>
          </p:cNvPicPr>
          <p:nvPr>
            <p:ph idx="1"/>
          </p:nvPr>
        </p:nvPicPr>
        <p:blipFill>
          <a:blip r:embed="rId3"/>
          <a:stretch>
            <a:fillRect/>
          </a:stretch>
        </p:blipFill>
        <p:spPr>
          <a:xfrm>
            <a:off x="1032122" y="1825625"/>
            <a:ext cx="10127756" cy="4351338"/>
          </a:xfrm>
          <a:prstGeom prst="rect">
            <a:avLst/>
          </a:prstGeom>
        </p:spPr>
      </p:pic>
    </p:spTree>
    <p:extLst>
      <p:ext uri="{BB962C8B-B14F-4D97-AF65-F5344CB8AC3E}">
        <p14:creationId xmlns:p14="http://schemas.microsoft.com/office/powerpoint/2010/main" val="3314059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0B1D-0C9B-E325-ABFA-0AD1D03BB372}"/>
              </a:ext>
            </a:extLst>
          </p:cNvPr>
          <p:cNvSpPr>
            <a:spLocks noGrp="1"/>
          </p:cNvSpPr>
          <p:nvPr>
            <p:ph type="title"/>
          </p:nvPr>
        </p:nvSpPr>
        <p:spPr/>
        <p:txBody>
          <a:bodyPr/>
          <a:lstStyle/>
          <a:p>
            <a:r>
              <a:rPr lang="en-US" dirty="0"/>
              <a:t>Cholinesterase Inhibitors</a:t>
            </a:r>
          </a:p>
        </p:txBody>
      </p:sp>
      <p:sp>
        <p:nvSpPr>
          <p:cNvPr id="3" name="Content Placeholder 2">
            <a:extLst>
              <a:ext uri="{FF2B5EF4-FFF2-40B4-BE49-F238E27FC236}">
                <a16:creationId xmlns:a16="http://schemas.microsoft.com/office/drawing/2014/main" id="{A2CAEFB8-ACD4-EFB2-6447-C74FB214D338}"/>
              </a:ext>
            </a:extLst>
          </p:cNvPr>
          <p:cNvSpPr>
            <a:spLocks noGrp="1"/>
          </p:cNvSpPr>
          <p:nvPr>
            <p:ph idx="1"/>
          </p:nvPr>
        </p:nvSpPr>
        <p:spPr/>
        <p:txBody>
          <a:bodyPr vert="horz" lIns="91440" tIns="45720" rIns="91440" bIns="45720" rtlCol="0" anchor="t">
            <a:normAutofit/>
          </a:bodyPr>
          <a:lstStyle/>
          <a:p>
            <a:r>
              <a:rPr lang="en-US" dirty="0">
                <a:solidFill>
                  <a:srgbClr val="000000"/>
                </a:solidFill>
                <a:latin typeface="Aptos"/>
                <a:ea typeface="Noto Sans"/>
                <a:cs typeface="Noto Sans"/>
              </a:rPr>
              <a:t>Most patients with newly diagnosed AD should be offered a trial of a cholinesterase inhibitor </a:t>
            </a:r>
          </a:p>
          <a:p>
            <a:r>
              <a:rPr lang="en-US" dirty="0">
                <a:solidFill>
                  <a:srgbClr val="000000"/>
                </a:solidFill>
                <a:latin typeface="Aptos"/>
                <a:ea typeface="Noto Sans"/>
                <a:cs typeface="Noto Sans"/>
              </a:rPr>
              <a:t>The degree of expected benefit is modest</a:t>
            </a:r>
          </a:p>
          <a:p>
            <a:r>
              <a:rPr lang="en-US" dirty="0">
                <a:solidFill>
                  <a:srgbClr val="000000"/>
                </a:solidFill>
                <a:latin typeface="Aptos"/>
                <a:ea typeface="Noto Sans"/>
                <a:cs typeface="Noto Sans"/>
              </a:rPr>
              <a:t>Do not continue in patients who do not appear to be benefiting or who have significant side effects.</a:t>
            </a:r>
            <a:endParaRPr lang="en-US"/>
          </a:p>
        </p:txBody>
      </p:sp>
      <p:sp>
        <p:nvSpPr>
          <p:cNvPr id="4" name="Rectangle 3">
            <a:extLst>
              <a:ext uri="{FF2B5EF4-FFF2-40B4-BE49-F238E27FC236}">
                <a16:creationId xmlns:a16="http://schemas.microsoft.com/office/drawing/2014/main" id="{4D5B5EB2-C5BF-B118-F5B6-7EF4F85F2E60}"/>
              </a:ext>
            </a:extLst>
          </p:cNvPr>
          <p:cNvSpPr/>
          <p:nvPr/>
        </p:nvSpPr>
        <p:spPr>
          <a:xfrm>
            <a:off x="1778709" y="4182580"/>
            <a:ext cx="5719005" cy="6916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Donepezil (Tablet or Patch)</a:t>
            </a:r>
          </a:p>
        </p:txBody>
      </p:sp>
      <p:sp>
        <p:nvSpPr>
          <p:cNvPr id="5" name="Rectangle 4">
            <a:extLst>
              <a:ext uri="{FF2B5EF4-FFF2-40B4-BE49-F238E27FC236}">
                <a16:creationId xmlns:a16="http://schemas.microsoft.com/office/drawing/2014/main" id="{751ABA2E-C346-9A92-0306-71E2229EA98D}"/>
              </a:ext>
            </a:extLst>
          </p:cNvPr>
          <p:cNvSpPr/>
          <p:nvPr/>
        </p:nvSpPr>
        <p:spPr>
          <a:xfrm>
            <a:off x="1772803" y="5006710"/>
            <a:ext cx="5719005" cy="69168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t>Galantamine (Tablet)</a:t>
            </a:r>
          </a:p>
        </p:txBody>
      </p:sp>
      <p:sp>
        <p:nvSpPr>
          <p:cNvPr id="6" name="Rectangle 5">
            <a:extLst>
              <a:ext uri="{FF2B5EF4-FFF2-40B4-BE49-F238E27FC236}">
                <a16:creationId xmlns:a16="http://schemas.microsoft.com/office/drawing/2014/main" id="{D477292B-9726-B6BC-7277-A2DD7DB00256}"/>
              </a:ext>
            </a:extLst>
          </p:cNvPr>
          <p:cNvSpPr/>
          <p:nvPr/>
        </p:nvSpPr>
        <p:spPr>
          <a:xfrm>
            <a:off x="1772802" y="5836745"/>
            <a:ext cx="5719005" cy="691685"/>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t>Rivastigmine (Tablet or Patch)</a:t>
            </a:r>
          </a:p>
        </p:txBody>
      </p:sp>
    </p:spTree>
    <p:extLst>
      <p:ext uri="{BB962C8B-B14F-4D97-AF65-F5344CB8AC3E}">
        <p14:creationId xmlns:p14="http://schemas.microsoft.com/office/powerpoint/2010/main" val="1110498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883A-F989-5626-E921-81C532736F04}"/>
              </a:ext>
            </a:extLst>
          </p:cNvPr>
          <p:cNvSpPr>
            <a:spLocks noGrp="1"/>
          </p:cNvSpPr>
          <p:nvPr>
            <p:ph type="title"/>
          </p:nvPr>
        </p:nvSpPr>
        <p:spPr/>
        <p:txBody>
          <a:bodyPr/>
          <a:lstStyle/>
          <a:p>
            <a:r>
              <a:rPr lang="en-US" dirty="0"/>
              <a:t>Cholinesterase inhibitor side effects and monitoring</a:t>
            </a:r>
          </a:p>
        </p:txBody>
      </p:sp>
      <p:sp>
        <p:nvSpPr>
          <p:cNvPr id="3" name="Content Placeholder 2">
            <a:extLst>
              <a:ext uri="{FF2B5EF4-FFF2-40B4-BE49-F238E27FC236}">
                <a16:creationId xmlns:a16="http://schemas.microsoft.com/office/drawing/2014/main" id="{5164B7CE-5971-FD46-727C-0FE8C15CE786}"/>
              </a:ext>
            </a:extLst>
          </p:cNvPr>
          <p:cNvSpPr>
            <a:spLocks noGrp="1"/>
          </p:cNvSpPr>
          <p:nvPr>
            <p:ph idx="1"/>
          </p:nvPr>
        </p:nvSpPr>
        <p:spPr/>
        <p:txBody>
          <a:bodyPr vert="horz" lIns="91440" tIns="45720" rIns="91440" bIns="45720" rtlCol="0" anchor="t">
            <a:normAutofit/>
          </a:bodyPr>
          <a:lstStyle/>
          <a:p>
            <a:r>
              <a:rPr lang="en-US" dirty="0">
                <a:solidFill>
                  <a:srgbClr val="000000"/>
                </a:solidFill>
                <a:latin typeface="Aptos"/>
                <a:ea typeface="Noto Sans"/>
                <a:cs typeface="Noto Sans"/>
              </a:rPr>
              <a:t>Gastrointestinal symptoms (upset stomach, nausea, diarrhea, anorexia) are the most common side effects</a:t>
            </a:r>
            <a:endParaRPr lang="en-US"/>
          </a:p>
          <a:p>
            <a:r>
              <a:rPr lang="en-US" dirty="0">
                <a:solidFill>
                  <a:srgbClr val="000000"/>
                </a:solidFill>
                <a:latin typeface="Aptos"/>
                <a:ea typeface="Noto Sans"/>
                <a:cs typeface="Noto Sans"/>
              </a:rPr>
              <a:t>Vivid dreams (severe cases can see nightmares, insomnia)</a:t>
            </a:r>
          </a:p>
          <a:p>
            <a:r>
              <a:rPr lang="en-US" dirty="0">
                <a:solidFill>
                  <a:srgbClr val="000000"/>
                </a:solidFill>
                <a:latin typeface="Aptos"/>
                <a:ea typeface="Noto Sans"/>
                <a:cs typeface="Noto Sans"/>
              </a:rPr>
              <a:t>Bradycardia (slow heart rate)</a:t>
            </a:r>
          </a:p>
          <a:p>
            <a:pPr lvl="1">
              <a:buFont typeface="Courier New" panose="020B0604020202020204" pitchFamily="34" charset="0"/>
              <a:buChar char="o"/>
            </a:pPr>
            <a:r>
              <a:rPr lang="en-US" dirty="0">
                <a:solidFill>
                  <a:srgbClr val="000000"/>
                </a:solidFill>
                <a:latin typeface="Aptos"/>
                <a:ea typeface="Noto Sans"/>
                <a:cs typeface="Noto Sans"/>
              </a:rPr>
              <a:t>Can contribute to risk of falls</a:t>
            </a:r>
          </a:p>
          <a:p>
            <a:pPr lvl="1">
              <a:buFont typeface="Courier New" panose="020B0604020202020204" pitchFamily="34" charset="0"/>
              <a:buChar char="o"/>
            </a:pPr>
            <a:r>
              <a:rPr lang="en-US" dirty="0">
                <a:solidFill>
                  <a:srgbClr val="000000"/>
                </a:solidFill>
                <a:latin typeface="Aptos"/>
                <a:ea typeface="Noto Sans"/>
                <a:cs typeface="Noto Sans"/>
              </a:rPr>
              <a:t>Caution if cardiac issues</a:t>
            </a:r>
          </a:p>
          <a:p>
            <a:pPr lvl="1">
              <a:buFont typeface="Courier New" panose="020B0604020202020204" pitchFamily="34" charset="0"/>
              <a:buChar char="o"/>
            </a:pPr>
            <a:endParaRPr lang="en-US" dirty="0">
              <a:solidFill>
                <a:srgbClr val="000000"/>
              </a:solidFill>
              <a:latin typeface="Aptos"/>
              <a:ea typeface="Noto Sans"/>
              <a:cs typeface="Noto Sans"/>
            </a:endParaRPr>
          </a:p>
        </p:txBody>
      </p:sp>
      <p:pic>
        <p:nvPicPr>
          <p:cNvPr id="4" name="Graphic 3" descr="Stomach outline">
            <a:extLst>
              <a:ext uri="{FF2B5EF4-FFF2-40B4-BE49-F238E27FC236}">
                <a16:creationId xmlns:a16="http://schemas.microsoft.com/office/drawing/2014/main" id="{0D18B4AB-9570-F034-0147-7A7AC6AED9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3143" y="4499704"/>
            <a:ext cx="1584036" cy="1584036"/>
          </a:xfrm>
          <a:prstGeom prst="rect">
            <a:avLst/>
          </a:prstGeom>
        </p:spPr>
      </p:pic>
      <p:pic>
        <p:nvPicPr>
          <p:cNvPr id="5" name="Graphic 4" descr="Sleep outline">
            <a:extLst>
              <a:ext uri="{FF2B5EF4-FFF2-40B4-BE49-F238E27FC236}">
                <a16:creationId xmlns:a16="http://schemas.microsoft.com/office/drawing/2014/main" id="{55708F2A-058C-40FE-7A6F-5764C330E8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45709" y="4484256"/>
            <a:ext cx="1595581" cy="1595581"/>
          </a:xfrm>
          <a:prstGeom prst="rect">
            <a:avLst/>
          </a:prstGeom>
        </p:spPr>
      </p:pic>
      <p:pic>
        <p:nvPicPr>
          <p:cNvPr id="6" name="Graphic 5" descr="Heart with pulse outline">
            <a:extLst>
              <a:ext uri="{FF2B5EF4-FFF2-40B4-BE49-F238E27FC236}">
                <a16:creationId xmlns:a16="http://schemas.microsoft.com/office/drawing/2014/main" id="{3C7965B0-0D5E-3040-B258-A2FE76FC56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54618" y="4484255"/>
            <a:ext cx="1595581" cy="1595581"/>
          </a:xfrm>
          <a:prstGeom prst="rect">
            <a:avLst/>
          </a:prstGeom>
        </p:spPr>
      </p:pic>
    </p:spTree>
    <p:extLst>
      <p:ext uri="{BB962C8B-B14F-4D97-AF65-F5344CB8AC3E}">
        <p14:creationId xmlns:p14="http://schemas.microsoft.com/office/powerpoint/2010/main" val="3182528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64EB9-1BD6-EF8B-8BC8-56B0125065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B919F-9DC4-D4C4-EB47-C30B6DFE1BAA}"/>
              </a:ext>
            </a:extLst>
          </p:cNvPr>
          <p:cNvSpPr>
            <a:spLocks noGrp="1"/>
          </p:cNvSpPr>
          <p:nvPr>
            <p:ph type="title"/>
          </p:nvPr>
        </p:nvSpPr>
        <p:spPr/>
        <p:txBody>
          <a:bodyPr/>
          <a:lstStyle/>
          <a:p>
            <a:r>
              <a:rPr lang="en-US" dirty="0"/>
              <a:t>NMDA Receptor Antagonists </a:t>
            </a:r>
          </a:p>
        </p:txBody>
      </p:sp>
      <p:sp>
        <p:nvSpPr>
          <p:cNvPr id="3" name="Content Placeholder 2">
            <a:extLst>
              <a:ext uri="{FF2B5EF4-FFF2-40B4-BE49-F238E27FC236}">
                <a16:creationId xmlns:a16="http://schemas.microsoft.com/office/drawing/2014/main" id="{55F9A224-0BAF-D03A-419E-3B321DDC4ECE}"/>
              </a:ext>
            </a:extLst>
          </p:cNvPr>
          <p:cNvSpPr>
            <a:spLocks noGrp="1"/>
          </p:cNvSpPr>
          <p:nvPr>
            <p:ph idx="1"/>
          </p:nvPr>
        </p:nvSpPr>
        <p:spPr/>
        <p:txBody>
          <a:bodyPr vert="horz" lIns="91440" tIns="45720" rIns="91440" bIns="45720" rtlCol="0" anchor="t">
            <a:normAutofit/>
          </a:bodyPr>
          <a:lstStyle/>
          <a:p>
            <a:pPr marL="0" indent="0">
              <a:buNone/>
            </a:pPr>
            <a:endParaRPr lang="en-US" dirty="0">
              <a:solidFill>
                <a:srgbClr val="000000"/>
              </a:solidFill>
              <a:latin typeface="Aptos"/>
              <a:ea typeface="Noto Sans"/>
              <a:cs typeface="Noto Sans"/>
            </a:endParaRPr>
          </a:p>
          <a:p>
            <a:r>
              <a:rPr lang="en-US" dirty="0">
                <a:solidFill>
                  <a:srgbClr val="000000"/>
                </a:solidFill>
                <a:latin typeface="Aptos"/>
                <a:ea typeface="Noto Sans"/>
                <a:cs typeface="Noto Sans"/>
              </a:rPr>
              <a:t>Used in patients with moderate to severe AD, can see modest benefits</a:t>
            </a:r>
          </a:p>
          <a:p>
            <a:r>
              <a:rPr lang="en-US" dirty="0">
                <a:solidFill>
                  <a:srgbClr val="000000"/>
                </a:solidFill>
                <a:latin typeface="Aptos"/>
                <a:ea typeface="Noto Sans"/>
                <a:cs typeface="Noto Sans"/>
              </a:rPr>
              <a:t>Do not continue in patients who do not appear to be benefiting or who have significant side effects.</a:t>
            </a:r>
            <a:endParaRPr lang="en-US"/>
          </a:p>
        </p:txBody>
      </p:sp>
      <p:sp>
        <p:nvSpPr>
          <p:cNvPr id="4" name="Rectangle 3">
            <a:extLst>
              <a:ext uri="{FF2B5EF4-FFF2-40B4-BE49-F238E27FC236}">
                <a16:creationId xmlns:a16="http://schemas.microsoft.com/office/drawing/2014/main" id="{2A5806AE-D10C-00DB-60AA-88FA1A63399C}"/>
              </a:ext>
            </a:extLst>
          </p:cNvPr>
          <p:cNvSpPr/>
          <p:nvPr/>
        </p:nvSpPr>
        <p:spPr>
          <a:xfrm>
            <a:off x="1778709" y="4478343"/>
            <a:ext cx="5719005" cy="6916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t>Memantine (Tablet or Patch)</a:t>
            </a:r>
          </a:p>
        </p:txBody>
      </p:sp>
    </p:spTree>
    <p:extLst>
      <p:ext uri="{BB962C8B-B14F-4D97-AF65-F5344CB8AC3E}">
        <p14:creationId xmlns:p14="http://schemas.microsoft.com/office/powerpoint/2010/main" val="2786653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94EF9-EF31-F573-1832-FD7D4389D2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FFC7FB-E793-DC5C-F5A8-559692BECA9D}"/>
              </a:ext>
            </a:extLst>
          </p:cNvPr>
          <p:cNvSpPr>
            <a:spLocks noGrp="1"/>
          </p:cNvSpPr>
          <p:nvPr>
            <p:ph type="title"/>
          </p:nvPr>
        </p:nvSpPr>
        <p:spPr/>
        <p:txBody>
          <a:bodyPr/>
          <a:lstStyle/>
          <a:p>
            <a:r>
              <a:rPr lang="en-US" dirty="0"/>
              <a:t>Memantine side effects and monitoring</a:t>
            </a:r>
          </a:p>
        </p:txBody>
      </p:sp>
      <p:sp>
        <p:nvSpPr>
          <p:cNvPr id="3" name="Content Placeholder 2">
            <a:extLst>
              <a:ext uri="{FF2B5EF4-FFF2-40B4-BE49-F238E27FC236}">
                <a16:creationId xmlns:a16="http://schemas.microsoft.com/office/drawing/2014/main" id="{A9C39AD1-1002-F61C-C1F1-A2310BF5CB7D}"/>
              </a:ext>
            </a:extLst>
          </p:cNvPr>
          <p:cNvSpPr>
            <a:spLocks noGrp="1"/>
          </p:cNvSpPr>
          <p:nvPr>
            <p:ph idx="1"/>
          </p:nvPr>
        </p:nvSpPr>
        <p:spPr/>
        <p:txBody>
          <a:bodyPr vert="horz" lIns="91440" tIns="45720" rIns="91440" bIns="45720" rtlCol="0" anchor="t">
            <a:normAutofit/>
          </a:bodyPr>
          <a:lstStyle/>
          <a:p>
            <a:r>
              <a:rPr lang="en-US" dirty="0">
                <a:solidFill>
                  <a:srgbClr val="000000"/>
                </a:solidFill>
                <a:latin typeface="Aptos"/>
                <a:ea typeface="Noto Sans"/>
                <a:cs typeface="Noto Sans"/>
              </a:rPr>
              <a:t>Some common side effect include: </a:t>
            </a:r>
          </a:p>
          <a:p>
            <a:pPr lvl="1">
              <a:buFont typeface="Courier New" panose="020B0604020202020204" pitchFamily="34" charset="0"/>
              <a:buChar char="o"/>
            </a:pPr>
            <a:r>
              <a:rPr lang="en-US" dirty="0">
                <a:solidFill>
                  <a:srgbClr val="000000"/>
                </a:solidFill>
                <a:latin typeface="Aptos"/>
                <a:ea typeface="Noto Sans"/>
                <a:cs typeface="Noto Sans"/>
              </a:rPr>
              <a:t>Headache</a:t>
            </a:r>
            <a:endParaRPr lang="en-US" dirty="0">
              <a:ea typeface="Noto Sans"/>
              <a:cs typeface="Noto Sans"/>
            </a:endParaRPr>
          </a:p>
          <a:p>
            <a:pPr lvl="1">
              <a:buFont typeface="Courier New" panose="020B0604020202020204" pitchFamily="34" charset="0"/>
              <a:buChar char="o"/>
            </a:pPr>
            <a:r>
              <a:rPr lang="en-US" dirty="0">
                <a:solidFill>
                  <a:srgbClr val="000000"/>
                </a:solidFill>
                <a:latin typeface="Aptos"/>
                <a:ea typeface="Noto Sans"/>
                <a:cs typeface="Noto Sans"/>
              </a:rPr>
              <a:t>Constipation</a:t>
            </a:r>
          </a:p>
          <a:p>
            <a:pPr lvl="1">
              <a:buFont typeface="Courier New" panose="020B0604020202020204" pitchFamily="34" charset="0"/>
              <a:buChar char="o"/>
            </a:pPr>
            <a:r>
              <a:rPr lang="en-US" dirty="0">
                <a:solidFill>
                  <a:srgbClr val="000000"/>
                </a:solidFill>
                <a:latin typeface="Aptos"/>
                <a:ea typeface="Noto Sans"/>
                <a:cs typeface="Noto Sans"/>
              </a:rPr>
              <a:t>Dizziness, drowsiness, confusion (if dose increased too quickly)</a:t>
            </a:r>
          </a:p>
          <a:p>
            <a:r>
              <a:rPr lang="en-US" dirty="0">
                <a:solidFill>
                  <a:srgbClr val="000000"/>
                </a:solidFill>
                <a:latin typeface="Aptos"/>
                <a:ea typeface="Noto Sans"/>
                <a:cs typeface="Noto Sans"/>
              </a:rPr>
              <a:t>Caution in individuals with kidney disease (reduced dose)</a:t>
            </a:r>
            <a:endParaRPr lang="en-US" dirty="0"/>
          </a:p>
          <a:p>
            <a:pPr marL="0" indent="0">
              <a:buNone/>
            </a:pPr>
            <a:endParaRPr lang="en-US" dirty="0">
              <a:solidFill>
                <a:srgbClr val="000000"/>
              </a:solidFill>
              <a:latin typeface="Aptos"/>
              <a:ea typeface="Noto Sans"/>
              <a:cs typeface="Noto Sans"/>
            </a:endParaRPr>
          </a:p>
          <a:p>
            <a:pPr lvl="1">
              <a:buFont typeface="Courier New" panose="020B0604020202020204" pitchFamily="34" charset="0"/>
              <a:buChar char="o"/>
            </a:pPr>
            <a:endParaRPr lang="en-US" dirty="0">
              <a:solidFill>
                <a:srgbClr val="000000"/>
              </a:solidFill>
              <a:latin typeface="Aptos"/>
              <a:ea typeface="Noto Sans"/>
              <a:cs typeface="Noto Sans"/>
            </a:endParaRPr>
          </a:p>
        </p:txBody>
      </p:sp>
      <p:pic>
        <p:nvPicPr>
          <p:cNvPr id="6" name="Graphic 5" descr="Stomach outline">
            <a:extLst>
              <a:ext uri="{FF2B5EF4-FFF2-40B4-BE49-F238E27FC236}">
                <a16:creationId xmlns:a16="http://schemas.microsoft.com/office/drawing/2014/main" id="{D3A0C197-3693-9BB8-189F-4662B08203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16095" y="4303431"/>
            <a:ext cx="1584036" cy="1584036"/>
          </a:xfrm>
          <a:prstGeom prst="rect">
            <a:avLst/>
          </a:prstGeom>
        </p:spPr>
      </p:pic>
      <p:pic>
        <p:nvPicPr>
          <p:cNvPr id="7" name="Graphic 6" descr="Dizzy outline">
            <a:extLst>
              <a:ext uri="{FF2B5EF4-FFF2-40B4-BE49-F238E27FC236}">
                <a16:creationId xmlns:a16="http://schemas.microsoft.com/office/drawing/2014/main" id="{7DBBB4C0-E4C4-BE33-3E36-9AA103CA99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58038" y="4253896"/>
            <a:ext cx="1700590" cy="1688495"/>
          </a:xfrm>
          <a:prstGeom prst="rect">
            <a:avLst/>
          </a:prstGeom>
        </p:spPr>
      </p:pic>
      <p:pic>
        <p:nvPicPr>
          <p:cNvPr id="8" name="Graphic 7" descr="Head with gears outline">
            <a:extLst>
              <a:ext uri="{FF2B5EF4-FFF2-40B4-BE49-F238E27FC236}">
                <a16:creationId xmlns:a16="http://schemas.microsoft.com/office/drawing/2014/main" id="{89A26FB2-7864-0638-54CF-636E45E4A6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02895" y="4386943"/>
            <a:ext cx="1434495" cy="1422400"/>
          </a:xfrm>
          <a:prstGeom prst="rect">
            <a:avLst/>
          </a:prstGeom>
        </p:spPr>
      </p:pic>
      <p:sp>
        <p:nvSpPr>
          <p:cNvPr id="9" name="Rectangle 8">
            <a:extLst>
              <a:ext uri="{FF2B5EF4-FFF2-40B4-BE49-F238E27FC236}">
                <a16:creationId xmlns:a16="http://schemas.microsoft.com/office/drawing/2014/main" id="{610C4F78-AF94-E59D-54C8-709E25A5D901}"/>
              </a:ext>
            </a:extLst>
          </p:cNvPr>
          <p:cNvSpPr/>
          <p:nvPr/>
        </p:nvSpPr>
        <p:spPr>
          <a:xfrm rot="-3120000">
            <a:off x="2893030" y="4689767"/>
            <a:ext cx="653142" cy="387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ightning Bolt 9">
            <a:extLst>
              <a:ext uri="{FF2B5EF4-FFF2-40B4-BE49-F238E27FC236}">
                <a16:creationId xmlns:a16="http://schemas.microsoft.com/office/drawing/2014/main" id="{9A2A99A8-8FDD-A508-DC35-5A7593FD6797}"/>
              </a:ext>
            </a:extLst>
          </p:cNvPr>
          <p:cNvSpPr/>
          <p:nvPr/>
        </p:nvSpPr>
        <p:spPr>
          <a:xfrm rot="1080000">
            <a:off x="2516909" y="4294909"/>
            <a:ext cx="311727" cy="323273"/>
          </a:xfrm>
          <a:prstGeom prst="lightningBolt">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553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21B5A-45F5-DD60-F29A-A11319E71F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88845E-DED0-F004-AE1F-C9BDFE87756F}"/>
              </a:ext>
            </a:extLst>
          </p:cNvPr>
          <p:cNvSpPr>
            <a:spLocks noGrp="1"/>
          </p:cNvSpPr>
          <p:nvPr>
            <p:ph type="title"/>
          </p:nvPr>
        </p:nvSpPr>
        <p:spPr/>
        <p:txBody>
          <a:bodyPr vert="horz" lIns="91440" tIns="45720" rIns="91440" bIns="45720" rtlCol="0" anchor="ctr">
            <a:normAutofit/>
          </a:bodyPr>
          <a:lstStyle/>
          <a:p>
            <a:r>
              <a:rPr lang="en-US" dirty="0">
                <a:solidFill>
                  <a:schemeClr val="accent5">
                    <a:lumMod val="49000"/>
                  </a:schemeClr>
                </a:solidFill>
              </a:rPr>
              <a:t>Drugs that change disease progression</a:t>
            </a:r>
          </a:p>
        </p:txBody>
      </p:sp>
      <p:sp>
        <p:nvSpPr>
          <p:cNvPr id="3" name="Content Placeholder 2">
            <a:extLst>
              <a:ext uri="{FF2B5EF4-FFF2-40B4-BE49-F238E27FC236}">
                <a16:creationId xmlns:a16="http://schemas.microsoft.com/office/drawing/2014/main" id="{7FDC3F03-9B46-701F-73D2-BE689F93A01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04835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CF122-E791-AFE3-FBAB-D49A643305A0}"/>
              </a:ext>
            </a:extLst>
          </p:cNvPr>
          <p:cNvSpPr>
            <a:spLocks noGrp="1"/>
          </p:cNvSpPr>
          <p:nvPr>
            <p:ph type="title"/>
          </p:nvPr>
        </p:nvSpPr>
        <p:spPr/>
        <p:txBody>
          <a:bodyPr/>
          <a:lstStyle/>
          <a:p>
            <a:r>
              <a:rPr lang="en-US" dirty="0"/>
              <a:t>What does it mean to change disease progression?</a:t>
            </a:r>
          </a:p>
        </p:txBody>
      </p:sp>
      <mc:AlternateContent xmlns:mc="http://schemas.openxmlformats.org/markup-compatibility/2006" xmlns:p14="http://schemas.microsoft.com/office/powerpoint/2010/main">
        <mc:Choice Requires="p14">
          <p:contentPart p14:bwMode="auto" r:id="rId2">
            <p14:nvContentPartPr>
              <p14:cNvPr id="35" name="Ink 34">
                <a:extLst>
                  <a:ext uri="{FF2B5EF4-FFF2-40B4-BE49-F238E27FC236}">
                    <a16:creationId xmlns:a16="http://schemas.microsoft.com/office/drawing/2014/main" id="{F9E36911-E30A-656F-40AF-EA3BCA6F0F36}"/>
                  </a:ext>
                </a:extLst>
              </p14:cNvPr>
              <p14:cNvContentPartPr/>
              <p14:nvPr/>
            </p14:nvContentPartPr>
            <p14:xfrm>
              <a:off x="5121639" y="3722557"/>
              <a:ext cx="105292" cy="16303"/>
            </p14:xfrm>
          </p:contentPart>
        </mc:Choice>
        <mc:Fallback xmlns="">
          <p:pic>
            <p:nvPicPr>
              <p:cNvPr id="35" name="Ink 34">
                <a:extLst>
                  <a:ext uri="{FF2B5EF4-FFF2-40B4-BE49-F238E27FC236}">
                    <a16:creationId xmlns:a16="http://schemas.microsoft.com/office/drawing/2014/main" id="{F9E36911-E30A-656F-40AF-EA3BCA6F0F36}"/>
                  </a:ext>
                </a:extLst>
              </p:cNvPr>
              <p:cNvPicPr/>
              <p:nvPr/>
            </p:nvPicPr>
            <p:blipFill>
              <a:blip r:embed="rId7"/>
              <a:stretch>
                <a:fillRect/>
              </a:stretch>
            </p:blipFill>
            <p:spPr>
              <a:xfrm>
                <a:off x="5104030" y="3704836"/>
                <a:ext cx="140868" cy="51390"/>
              </a:xfrm>
              <a:prstGeom prst="rect">
                <a:avLst/>
              </a:prstGeom>
            </p:spPr>
          </p:pic>
        </mc:Fallback>
      </mc:AlternateContent>
      <p:grpSp>
        <p:nvGrpSpPr>
          <p:cNvPr id="32" name="Group 31">
            <a:extLst>
              <a:ext uri="{FF2B5EF4-FFF2-40B4-BE49-F238E27FC236}">
                <a16:creationId xmlns:a16="http://schemas.microsoft.com/office/drawing/2014/main" id="{FD970599-59E2-FB1F-EAE5-D9A5AEA16EA5}"/>
              </a:ext>
            </a:extLst>
          </p:cNvPr>
          <p:cNvGrpSpPr/>
          <p:nvPr/>
        </p:nvGrpSpPr>
        <p:grpSpPr>
          <a:xfrm>
            <a:off x="531778" y="1904289"/>
            <a:ext cx="11513437" cy="4805880"/>
            <a:chOff x="531778" y="1904289"/>
            <a:chExt cx="11513437" cy="4805880"/>
          </a:xfrm>
        </p:grpSpPr>
        <p:sp>
          <p:nvSpPr>
            <p:cNvPr id="22" name="Rectangle 21">
              <a:extLst>
                <a:ext uri="{FF2B5EF4-FFF2-40B4-BE49-F238E27FC236}">
                  <a16:creationId xmlns:a16="http://schemas.microsoft.com/office/drawing/2014/main" id="{D0225B60-840C-7BAD-4EBB-FDE746FDCED1}"/>
                </a:ext>
              </a:extLst>
            </p:cNvPr>
            <p:cNvSpPr/>
            <p:nvPr/>
          </p:nvSpPr>
          <p:spPr>
            <a:xfrm>
              <a:off x="2475213" y="2116074"/>
              <a:ext cx="8045823" cy="1355911"/>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BEA99849-904E-574D-4489-D47E9B5128CA}"/>
                </a:ext>
              </a:extLst>
            </p:cNvPr>
            <p:cNvSpPr/>
            <p:nvPr/>
          </p:nvSpPr>
          <p:spPr>
            <a:xfrm>
              <a:off x="2475212" y="3477680"/>
              <a:ext cx="8045823" cy="1355911"/>
            </a:xfrm>
            <a:prstGeom prst="rect">
              <a:avLst/>
            </a:prstGeom>
            <a:solidFill>
              <a:srgbClr val="FFFF00">
                <a:alpha val="46000"/>
              </a:srgbClr>
            </a:solidFill>
            <a:ln>
              <a:solidFill>
                <a:srgbClr val="FFFF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A04837C-665A-46F2-AE9A-4224E59E1A0C}"/>
                </a:ext>
              </a:extLst>
            </p:cNvPr>
            <p:cNvSpPr/>
            <p:nvPr/>
          </p:nvSpPr>
          <p:spPr>
            <a:xfrm>
              <a:off x="2475212" y="4839286"/>
              <a:ext cx="8045823" cy="1355911"/>
            </a:xfrm>
            <a:prstGeom prst="rect">
              <a:avLst/>
            </a:prstGeom>
            <a:solidFill>
              <a:srgbClr val="FF0000">
                <a:alpha val="26000"/>
              </a:srgbClr>
            </a:solidFill>
            <a:ln>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 name="Rectangle 3">
              <a:extLst>
                <a:ext uri="{FF2B5EF4-FFF2-40B4-BE49-F238E27FC236}">
                  <a16:creationId xmlns:a16="http://schemas.microsoft.com/office/drawing/2014/main" id="{70F4652B-439A-C052-6C81-11C64BA7DD42}"/>
                </a:ext>
              </a:extLst>
            </p:cNvPr>
            <p:cNvSpPr/>
            <p:nvPr/>
          </p:nvSpPr>
          <p:spPr>
            <a:xfrm>
              <a:off x="2451241" y="1904289"/>
              <a:ext cx="22411" cy="42918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94A2697-5C5E-3DE9-395D-356FE642DB0C}"/>
                </a:ext>
              </a:extLst>
            </p:cNvPr>
            <p:cNvSpPr/>
            <p:nvPr/>
          </p:nvSpPr>
          <p:spPr>
            <a:xfrm rot="16200000">
              <a:off x="6559992" y="2089346"/>
              <a:ext cx="22411" cy="82276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EEBBCB6-EF38-6230-CC19-C7A5B4BDC10F}"/>
                </a:ext>
              </a:extLst>
            </p:cNvPr>
            <p:cNvSpPr txBox="1"/>
            <p:nvPr/>
          </p:nvSpPr>
          <p:spPr>
            <a:xfrm>
              <a:off x="5555070" y="6248504"/>
              <a:ext cx="1882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Time (Years)</a:t>
              </a:r>
            </a:p>
          </p:txBody>
        </p:sp>
        <p:sp>
          <p:nvSpPr>
            <p:cNvPr id="7" name="TextBox 6">
              <a:extLst>
                <a:ext uri="{FF2B5EF4-FFF2-40B4-BE49-F238E27FC236}">
                  <a16:creationId xmlns:a16="http://schemas.microsoft.com/office/drawing/2014/main" id="{EE29ADC4-0035-41F4-F7F8-2DF92B88C8AA}"/>
                </a:ext>
              </a:extLst>
            </p:cNvPr>
            <p:cNvSpPr txBox="1"/>
            <p:nvPr/>
          </p:nvSpPr>
          <p:spPr>
            <a:xfrm>
              <a:off x="531778" y="3550275"/>
              <a:ext cx="15699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Cognitive Function</a:t>
              </a:r>
            </a:p>
          </p:txBody>
        </p:sp>
        <p:sp>
          <p:nvSpPr>
            <p:cNvPr id="25" name="TextBox 24">
              <a:extLst>
                <a:ext uri="{FF2B5EF4-FFF2-40B4-BE49-F238E27FC236}">
                  <a16:creationId xmlns:a16="http://schemas.microsoft.com/office/drawing/2014/main" id="{B652C6A0-18D7-8585-59C6-11638747F440}"/>
                </a:ext>
              </a:extLst>
            </p:cNvPr>
            <p:cNvSpPr txBox="1"/>
            <p:nvPr/>
          </p:nvSpPr>
          <p:spPr>
            <a:xfrm>
              <a:off x="10525221" y="2475980"/>
              <a:ext cx="12201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Normal Cognition</a:t>
              </a:r>
            </a:p>
          </p:txBody>
        </p:sp>
        <p:sp>
          <p:nvSpPr>
            <p:cNvPr id="26" name="TextBox 25">
              <a:extLst>
                <a:ext uri="{FF2B5EF4-FFF2-40B4-BE49-F238E27FC236}">
                  <a16:creationId xmlns:a16="http://schemas.microsoft.com/office/drawing/2014/main" id="{14BDECE0-70B8-60CD-B3A9-294A569C9E7D}"/>
                </a:ext>
              </a:extLst>
            </p:cNvPr>
            <p:cNvSpPr txBox="1"/>
            <p:nvPr/>
          </p:nvSpPr>
          <p:spPr>
            <a:xfrm>
              <a:off x="10525220" y="3700176"/>
              <a:ext cx="151999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Mild Cognitive Impairment</a:t>
              </a:r>
            </a:p>
          </p:txBody>
        </p:sp>
        <p:sp>
          <p:nvSpPr>
            <p:cNvPr id="27" name="TextBox 26">
              <a:extLst>
                <a:ext uri="{FF2B5EF4-FFF2-40B4-BE49-F238E27FC236}">
                  <a16:creationId xmlns:a16="http://schemas.microsoft.com/office/drawing/2014/main" id="{B91E18E9-B2A7-76CB-FC5C-D6C77CD96CDE}"/>
                </a:ext>
              </a:extLst>
            </p:cNvPr>
            <p:cNvSpPr txBox="1"/>
            <p:nvPr/>
          </p:nvSpPr>
          <p:spPr>
            <a:xfrm>
              <a:off x="10525220" y="5336602"/>
              <a:ext cx="12201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Dementia</a:t>
              </a:r>
            </a:p>
          </p:txBody>
        </p:sp>
        <mc:AlternateContent xmlns:mc="http://schemas.openxmlformats.org/markup-compatibility/2006" xmlns:p14="http://schemas.microsoft.com/office/powerpoint/2010/main">
          <mc:Choice Requires="p14">
            <p:contentPart p14:bwMode="auto" r:id="rId8">
              <p14:nvContentPartPr>
                <p14:cNvPr id="30" name="Ink 29">
                  <a:extLst>
                    <a:ext uri="{FF2B5EF4-FFF2-40B4-BE49-F238E27FC236}">
                      <a16:creationId xmlns:a16="http://schemas.microsoft.com/office/drawing/2014/main" id="{C91410FD-4036-BF74-DAA7-20618F72AD1D}"/>
                    </a:ext>
                  </a:extLst>
                </p14:cNvPr>
                <p14:cNvContentPartPr/>
                <p14:nvPr/>
              </p14:nvContentPartPr>
              <p14:xfrm>
                <a:off x="2460885" y="2710720"/>
                <a:ext cx="5749498" cy="3481295"/>
              </p14:xfrm>
            </p:contentPart>
          </mc:Choice>
          <mc:Fallback xmlns="">
            <p:pic>
              <p:nvPicPr>
                <p:cNvPr id="30" name="Ink 29">
                  <a:extLst>
                    <a:ext uri="{FF2B5EF4-FFF2-40B4-BE49-F238E27FC236}">
                      <a16:creationId xmlns:a16="http://schemas.microsoft.com/office/drawing/2014/main" id="{C91410FD-4036-BF74-DAA7-20618F72AD1D}"/>
                    </a:ext>
                  </a:extLst>
                </p:cNvPr>
                <p:cNvPicPr/>
                <p:nvPr/>
              </p:nvPicPr>
              <p:blipFill>
                <a:blip r:embed="rId3"/>
                <a:stretch>
                  <a:fillRect/>
                </a:stretch>
              </p:blipFill>
              <p:spPr>
                <a:xfrm>
                  <a:off x="2443246" y="2692721"/>
                  <a:ext cx="5785135" cy="3516932"/>
                </a:xfrm>
                <a:prstGeom prst="rect">
                  <a:avLst/>
                </a:prstGeom>
              </p:spPr>
            </p:pic>
          </mc:Fallback>
        </mc:AlternateContent>
      </p:grpSp>
      <p:grpSp>
        <p:nvGrpSpPr>
          <p:cNvPr id="14" name="Group 13">
            <a:extLst>
              <a:ext uri="{FF2B5EF4-FFF2-40B4-BE49-F238E27FC236}">
                <a16:creationId xmlns:a16="http://schemas.microsoft.com/office/drawing/2014/main" id="{E2F13BFE-6CDA-5CD4-C0DC-06CB7970AA1B}"/>
              </a:ext>
            </a:extLst>
          </p:cNvPr>
          <p:cNvGrpSpPr/>
          <p:nvPr/>
        </p:nvGrpSpPr>
        <p:grpSpPr>
          <a:xfrm>
            <a:off x="4931486" y="3012110"/>
            <a:ext cx="4272279" cy="3176835"/>
            <a:chOff x="4931486" y="3012110"/>
            <a:chExt cx="4272279" cy="3176835"/>
          </a:xfrm>
        </p:grpSpPr>
        <mc:AlternateContent xmlns:mc="http://schemas.openxmlformats.org/markup-compatibility/2006" xmlns:p14="http://schemas.microsoft.com/office/powerpoint/2010/main">
          <mc:Choice Requires="p14">
            <p:contentPart p14:bwMode="auto" r:id="rId9">
              <p14:nvContentPartPr>
                <p14:cNvPr id="34" name="Ink 33">
                  <a:extLst>
                    <a:ext uri="{FF2B5EF4-FFF2-40B4-BE49-F238E27FC236}">
                      <a16:creationId xmlns:a16="http://schemas.microsoft.com/office/drawing/2014/main" id="{B73FC311-3BAC-6E5D-30DC-E8F41F26AAF6}"/>
                    </a:ext>
                  </a:extLst>
                </p14:cNvPr>
                <p14:cNvContentPartPr/>
                <p14:nvPr/>
              </p14:nvContentPartPr>
              <p14:xfrm>
                <a:off x="5234065" y="3747540"/>
                <a:ext cx="3969700" cy="2441405"/>
              </p14:xfrm>
            </p:contentPart>
          </mc:Choice>
          <mc:Fallback xmlns="">
            <p:pic>
              <p:nvPicPr>
                <p:cNvPr id="34" name="Ink 33">
                  <a:extLst>
                    <a:ext uri="{FF2B5EF4-FFF2-40B4-BE49-F238E27FC236}">
                      <a16:creationId xmlns:a16="http://schemas.microsoft.com/office/drawing/2014/main" id="{B73FC311-3BAC-6E5D-30DC-E8F41F26AAF6}"/>
                    </a:ext>
                  </a:extLst>
                </p:cNvPr>
                <p:cNvPicPr/>
                <p:nvPr/>
              </p:nvPicPr>
              <p:blipFill>
                <a:blip r:embed="rId10"/>
                <a:stretch>
                  <a:fillRect/>
                </a:stretch>
              </p:blipFill>
              <p:spPr>
                <a:xfrm>
                  <a:off x="5216067" y="3729544"/>
                  <a:ext cx="4005337" cy="2477038"/>
                </a:xfrm>
                <a:prstGeom prst="rect">
                  <a:avLst/>
                </a:prstGeom>
              </p:spPr>
            </p:pic>
          </mc:Fallback>
        </mc:AlternateContent>
        <p:cxnSp>
          <p:nvCxnSpPr>
            <p:cNvPr id="9" name="Straight Arrow Connector 8">
              <a:extLst>
                <a:ext uri="{FF2B5EF4-FFF2-40B4-BE49-F238E27FC236}">
                  <a16:creationId xmlns:a16="http://schemas.microsoft.com/office/drawing/2014/main" id="{9DFAFB93-4AE6-701D-219F-2C1322FE47C9}"/>
                </a:ext>
              </a:extLst>
            </p:cNvPr>
            <p:cNvCxnSpPr>
              <a:cxnSpLocks/>
            </p:cNvCxnSpPr>
            <p:nvPr/>
          </p:nvCxnSpPr>
          <p:spPr>
            <a:xfrm flipV="1">
              <a:off x="7660845" y="5286014"/>
              <a:ext cx="483810" cy="65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E6AAC8CD-8DE2-13E7-586F-0A662E032C71}"/>
                </a:ext>
              </a:extLst>
            </p:cNvPr>
            <p:cNvCxnSpPr>
              <a:cxnSpLocks/>
            </p:cNvCxnSpPr>
            <p:nvPr/>
          </p:nvCxnSpPr>
          <p:spPr>
            <a:xfrm flipV="1">
              <a:off x="8011606" y="5648870"/>
              <a:ext cx="483810" cy="65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DC8137A-784F-4106-1069-669D2FFD2051}"/>
                </a:ext>
              </a:extLst>
            </p:cNvPr>
            <p:cNvCxnSpPr>
              <a:cxnSpLocks/>
            </p:cNvCxnSpPr>
            <p:nvPr/>
          </p:nvCxnSpPr>
          <p:spPr>
            <a:xfrm flipV="1">
              <a:off x="7310082" y="4959442"/>
              <a:ext cx="483810" cy="65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3127DD9D-7AE5-65FF-62FD-221D58A6BDBD}"/>
                </a:ext>
              </a:extLst>
            </p:cNvPr>
            <p:cNvCxnSpPr>
              <a:cxnSpLocks/>
            </p:cNvCxnSpPr>
            <p:nvPr/>
          </p:nvCxnSpPr>
          <p:spPr>
            <a:xfrm flipV="1">
              <a:off x="6826273" y="4608680"/>
              <a:ext cx="483810" cy="65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Arrow: Down 7">
              <a:extLst>
                <a:ext uri="{FF2B5EF4-FFF2-40B4-BE49-F238E27FC236}">
                  <a16:creationId xmlns:a16="http://schemas.microsoft.com/office/drawing/2014/main" id="{A9B17749-96F5-A6A3-BEE1-63062B521997}"/>
                </a:ext>
              </a:extLst>
            </p:cNvPr>
            <p:cNvSpPr/>
            <p:nvPr/>
          </p:nvSpPr>
          <p:spPr>
            <a:xfrm>
              <a:off x="4931486" y="3012110"/>
              <a:ext cx="299803" cy="6120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4DF3ADE-42D9-5099-06B9-50975E6D5455}"/>
                </a:ext>
              </a:extLst>
            </p:cNvPr>
            <p:cNvSpPr txBox="1"/>
            <p:nvPr/>
          </p:nvSpPr>
          <p:spPr>
            <a:xfrm>
              <a:off x="5225538" y="3012308"/>
              <a:ext cx="183605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B0F0"/>
                  </a:solidFill>
                </a:rPr>
                <a:t>With Treatment</a:t>
              </a:r>
            </a:p>
          </p:txBody>
        </p:sp>
      </p:grpSp>
      <p:sp>
        <p:nvSpPr>
          <p:cNvPr id="3" name="TextBox 2">
            <a:extLst>
              <a:ext uri="{FF2B5EF4-FFF2-40B4-BE49-F238E27FC236}">
                <a16:creationId xmlns:a16="http://schemas.microsoft.com/office/drawing/2014/main" id="{5AFFE9A6-7BE8-50A9-D1C8-E5DAA86B37E9}"/>
              </a:ext>
            </a:extLst>
          </p:cNvPr>
          <p:cNvSpPr txBox="1"/>
          <p:nvPr/>
        </p:nvSpPr>
        <p:spPr>
          <a:xfrm>
            <a:off x="2891158" y="2431737"/>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Without Treatment</a:t>
            </a:r>
          </a:p>
        </p:txBody>
      </p:sp>
    </p:spTree>
    <p:extLst>
      <p:ext uri="{BB962C8B-B14F-4D97-AF65-F5344CB8AC3E}">
        <p14:creationId xmlns:p14="http://schemas.microsoft.com/office/powerpoint/2010/main" val="12479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7C944-4A75-293B-977D-8105CE18C3F3}"/>
              </a:ext>
            </a:extLst>
          </p:cNvPr>
          <p:cNvSpPr>
            <a:spLocks noGrp="1"/>
          </p:cNvSpPr>
          <p:nvPr>
            <p:ph type="title"/>
          </p:nvPr>
        </p:nvSpPr>
        <p:spPr/>
        <p:txBody>
          <a:bodyPr/>
          <a:lstStyle/>
          <a:p>
            <a:r>
              <a:rPr lang="en-US" dirty="0"/>
              <a:t>Build up of amyloid protein plaques in AD</a:t>
            </a:r>
          </a:p>
        </p:txBody>
      </p:sp>
      <p:pic>
        <p:nvPicPr>
          <p:cNvPr id="4" name="Content Placeholder 3" descr="A diagram of a cell&#10;&#10;AI-generated content may be incorrect.">
            <a:extLst>
              <a:ext uri="{FF2B5EF4-FFF2-40B4-BE49-F238E27FC236}">
                <a16:creationId xmlns:a16="http://schemas.microsoft.com/office/drawing/2014/main" id="{C04A8998-2526-B773-D3EA-89F5214E0F47}"/>
              </a:ext>
            </a:extLst>
          </p:cNvPr>
          <p:cNvPicPr>
            <a:picLocks noGrp="1" noChangeAspect="1"/>
          </p:cNvPicPr>
          <p:nvPr>
            <p:ph idx="1"/>
          </p:nvPr>
        </p:nvPicPr>
        <p:blipFill>
          <a:blip r:embed="rId2"/>
          <a:stretch>
            <a:fillRect/>
          </a:stretch>
        </p:blipFill>
        <p:spPr>
          <a:xfrm>
            <a:off x="601648" y="1707634"/>
            <a:ext cx="9012684" cy="4827588"/>
          </a:xfrm>
          <a:prstGeom prst="rect">
            <a:avLst/>
          </a:prstGeom>
        </p:spPr>
      </p:pic>
      <p:grpSp>
        <p:nvGrpSpPr>
          <p:cNvPr id="13" name="Group 12">
            <a:extLst>
              <a:ext uri="{FF2B5EF4-FFF2-40B4-BE49-F238E27FC236}">
                <a16:creationId xmlns:a16="http://schemas.microsoft.com/office/drawing/2014/main" id="{9A869939-7974-023C-44C4-5113D951CDB8}"/>
              </a:ext>
            </a:extLst>
          </p:cNvPr>
          <p:cNvGrpSpPr/>
          <p:nvPr/>
        </p:nvGrpSpPr>
        <p:grpSpPr>
          <a:xfrm>
            <a:off x="270652" y="1787010"/>
            <a:ext cx="8042232" cy="4705595"/>
            <a:chOff x="1251857" y="1932215"/>
            <a:chExt cx="8042232" cy="4705595"/>
          </a:xfrm>
        </p:grpSpPr>
        <p:sp>
          <p:nvSpPr>
            <p:cNvPr id="5" name="Rectangle 4">
              <a:extLst>
                <a:ext uri="{FF2B5EF4-FFF2-40B4-BE49-F238E27FC236}">
                  <a16:creationId xmlns:a16="http://schemas.microsoft.com/office/drawing/2014/main" id="{9BB85EC0-D2B5-767E-55BB-96B8D5A93933}"/>
                </a:ext>
              </a:extLst>
            </p:cNvPr>
            <p:cNvSpPr/>
            <p:nvPr/>
          </p:nvSpPr>
          <p:spPr>
            <a:xfrm>
              <a:off x="1251857" y="1932215"/>
              <a:ext cx="4844142" cy="6531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23348E-8F96-4EA2-1C82-DAEC948753F3}"/>
                </a:ext>
              </a:extLst>
            </p:cNvPr>
            <p:cNvSpPr/>
            <p:nvPr/>
          </p:nvSpPr>
          <p:spPr>
            <a:xfrm>
              <a:off x="1505445" y="2589893"/>
              <a:ext cx="2662051" cy="11611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53D7A74-62F1-3084-9DB5-CC42C1DD81E4}"/>
                </a:ext>
              </a:extLst>
            </p:cNvPr>
            <p:cNvSpPr/>
            <p:nvPr/>
          </p:nvSpPr>
          <p:spPr>
            <a:xfrm>
              <a:off x="1586674" y="3756396"/>
              <a:ext cx="2084779" cy="27313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FD405C4-7DA7-5306-0734-9D8C594C4D3D}"/>
                </a:ext>
              </a:extLst>
            </p:cNvPr>
            <p:cNvSpPr/>
            <p:nvPr/>
          </p:nvSpPr>
          <p:spPr>
            <a:xfrm>
              <a:off x="3676400" y="4356758"/>
              <a:ext cx="410689" cy="18885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B58144F-C3FA-B3EF-5CDF-7AA1105CB526}"/>
                </a:ext>
              </a:extLst>
            </p:cNvPr>
            <p:cNvSpPr/>
            <p:nvPr/>
          </p:nvSpPr>
          <p:spPr>
            <a:xfrm>
              <a:off x="3884218" y="5222667"/>
              <a:ext cx="618507" cy="1022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F03C24-EA7C-82AD-464E-1407D4E5470A}"/>
                </a:ext>
              </a:extLst>
            </p:cNvPr>
            <p:cNvSpPr/>
            <p:nvPr/>
          </p:nvSpPr>
          <p:spPr>
            <a:xfrm>
              <a:off x="3780308" y="5072575"/>
              <a:ext cx="549235" cy="2259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FB149B-4C99-85FC-8BA0-CFF7B8903B3B}"/>
                </a:ext>
              </a:extLst>
            </p:cNvPr>
            <p:cNvSpPr/>
            <p:nvPr/>
          </p:nvSpPr>
          <p:spPr>
            <a:xfrm>
              <a:off x="3330035" y="4125847"/>
              <a:ext cx="549235" cy="2259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E208606-CB25-714E-AEAE-A36EA6B68B27}"/>
                </a:ext>
              </a:extLst>
            </p:cNvPr>
            <p:cNvSpPr/>
            <p:nvPr/>
          </p:nvSpPr>
          <p:spPr>
            <a:xfrm>
              <a:off x="7024583" y="5130304"/>
              <a:ext cx="2269506" cy="15075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6274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descr="Mental health awareness mural">
            <a:extLst>
              <a:ext uri="{FF2B5EF4-FFF2-40B4-BE49-F238E27FC236}">
                <a16:creationId xmlns:a16="http://schemas.microsoft.com/office/drawing/2014/main" id="{2F8CD779-372D-0461-F4DA-73C08D760FCF}"/>
              </a:ext>
            </a:extLst>
          </p:cNvPr>
          <p:cNvPicPr>
            <a:picLocks noChangeAspect="1"/>
          </p:cNvPicPr>
          <p:nvPr/>
        </p:nvPicPr>
        <p:blipFill>
          <a:blip r:embed="rId2">
            <a:alphaModFix/>
          </a:blip>
          <a:srcRect r="28506" b="-1"/>
          <a:stretch>
            <a:fillRect/>
          </a:stretch>
        </p:blipFill>
        <p:spPr>
          <a:xfrm>
            <a:off x="4283902" y="10"/>
            <a:ext cx="7908098" cy="6857992"/>
          </a:xfrm>
          <a:prstGeom prst="rect">
            <a:avLst/>
          </a:prstGeom>
        </p:spPr>
      </p:pic>
      <p:sp>
        <p:nvSpPr>
          <p:cNvPr id="11" name="Rectangle 1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728663" y="882745"/>
            <a:ext cx="9496260" cy="2542583"/>
          </a:xfrm>
        </p:spPr>
        <p:txBody>
          <a:bodyPr>
            <a:noAutofit/>
          </a:bodyPr>
          <a:lstStyle/>
          <a:p>
            <a:pPr algn="l"/>
            <a:r>
              <a:rPr lang="en-US" b="1" dirty="0">
                <a:solidFill>
                  <a:srgbClr val="7030A0"/>
                </a:solidFill>
              </a:rPr>
              <a:t>SAVE THE DATE</a:t>
            </a:r>
            <a:br>
              <a:rPr lang="en-US" b="1" dirty="0">
                <a:solidFill>
                  <a:srgbClr val="FFFFFF"/>
                </a:solidFill>
              </a:rPr>
            </a:br>
            <a:r>
              <a:rPr lang="en-US" b="1" dirty="0">
                <a:solidFill>
                  <a:srgbClr val="FFFFFF"/>
                </a:solidFill>
              </a:rPr>
              <a:t>Diagnostic Testing for Dementia and Stages of Alzheimer’s Disease</a:t>
            </a:r>
            <a:endParaRPr lang="en-US" dirty="0"/>
          </a:p>
        </p:txBody>
      </p:sp>
      <p:sp>
        <p:nvSpPr>
          <p:cNvPr id="3" name="Subtitle 2"/>
          <p:cNvSpPr>
            <a:spLocks noGrp="1"/>
          </p:cNvSpPr>
          <p:nvPr>
            <p:ph type="subTitle" idx="1"/>
          </p:nvPr>
        </p:nvSpPr>
        <p:spPr>
          <a:xfrm>
            <a:off x="728663" y="3902075"/>
            <a:ext cx="5505449" cy="2585660"/>
          </a:xfrm>
        </p:spPr>
        <p:txBody>
          <a:bodyPr vert="horz" lIns="91440" tIns="45720" rIns="91440" bIns="45720" rtlCol="0" anchor="t">
            <a:normAutofit fontScale="85000" lnSpcReduction="10000"/>
          </a:bodyPr>
          <a:lstStyle/>
          <a:p>
            <a:pPr algn="l"/>
            <a:r>
              <a:rPr lang="en-US" dirty="0">
                <a:solidFill>
                  <a:schemeClr val="bg1"/>
                </a:solidFill>
              </a:rPr>
              <a:t>Lunch &amp; Learn Dementia Series </a:t>
            </a:r>
          </a:p>
          <a:p>
            <a:pPr algn="l"/>
            <a:r>
              <a:rPr lang="en-US" dirty="0">
                <a:solidFill>
                  <a:schemeClr val="bg1"/>
                </a:solidFill>
              </a:rPr>
              <a:t>February 19, 2026</a:t>
            </a:r>
          </a:p>
          <a:p>
            <a:pPr algn="l"/>
            <a:endParaRPr lang="en-US" dirty="0">
              <a:solidFill>
                <a:schemeClr val="bg1"/>
              </a:solidFill>
            </a:endParaRPr>
          </a:p>
          <a:p>
            <a:pPr algn="l">
              <a:lnSpc>
                <a:spcPct val="80000"/>
              </a:lnSpc>
            </a:pPr>
            <a:r>
              <a:rPr lang="en-US" dirty="0">
                <a:solidFill>
                  <a:srgbClr val="FFFFFF"/>
                </a:solidFill>
              </a:rPr>
              <a:t>Lolita </a:t>
            </a:r>
            <a:r>
              <a:rPr lang="en-US" dirty="0" err="1">
                <a:solidFill>
                  <a:srgbClr val="FFFFFF"/>
                </a:solidFill>
              </a:rPr>
              <a:t>Nidadavolu</a:t>
            </a:r>
            <a:r>
              <a:rPr lang="en-US" dirty="0">
                <a:solidFill>
                  <a:srgbClr val="FFFFFF"/>
                </a:solidFill>
              </a:rPr>
              <a:t> MD, PhD</a:t>
            </a:r>
            <a:endParaRPr lang="en-US" dirty="0"/>
          </a:p>
          <a:p>
            <a:pPr algn="l">
              <a:lnSpc>
                <a:spcPct val="80000"/>
              </a:lnSpc>
            </a:pPr>
            <a:r>
              <a:rPr lang="en-US" dirty="0">
                <a:solidFill>
                  <a:srgbClr val="FFFFFF"/>
                </a:solidFill>
              </a:rPr>
              <a:t>Assistant Professor of Medicine</a:t>
            </a:r>
            <a:endParaRPr lang="en-US" dirty="0"/>
          </a:p>
          <a:p>
            <a:pPr algn="l">
              <a:lnSpc>
                <a:spcPct val="80000"/>
              </a:lnSpc>
            </a:pPr>
            <a:r>
              <a:rPr lang="en-US" dirty="0">
                <a:solidFill>
                  <a:srgbClr val="FFFFFF"/>
                </a:solidFill>
              </a:rPr>
              <a:t>Johns Hopkins University, School of Medicine</a:t>
            </a:r>
            <a:endParaRPr lang="en-US" dirty="0"/>
          </a:p>
          <a:p>
            <a:pPr algn="l"/>
            <a:r>
              <a:rPr lang="en-US" dirty="0">
                <a:solidFill>
                  <a:srgbClr val="FFFFFF"/>
                </a:solidFill>
              </a:rPr>
              <a:t>Division of Geriatric Medicine and Gerontology</a:t>
            </a:r>
            <a:endParaRPr lang="en-US" dirty="0"/>
          </a:p>
        </p:txBody>
      </p:sp>
      <p:cxnSp>
        <p:nvCxnSpPr>
          <p:cNvPr id="13" name="Straight Connector 1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953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0F0A3-C630-06EC-A0B2-17B09F164B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2BA931-ACE7-E1DB-3232-1B4E5417FCCD}"/>
              </a:ext>
            </a:extLst>
          </p:cNvPr>
          <p:cNvSpPr>
            <a:spLocks noGrp="1"/>
          </p:cNvSpPr>
          <p:nvPr>
            <p:ph type="title"/>
          </p:nvPr>
        </p:nvSpPr>
        <p:spPr/>
        <p:txBody>
          <a:bodyPr/>
          <a:lstStyle/>
          <a:p>
            <a:r>
              <a:rPr lang="en-US" dirty="0"/>
              <a:t>Monoclonal antibodies target amyloid proteins</a:t>
            </a:r>
          </a:p>
        </p:txBody>
      </p:sp>
      <p:pic>
        <p:nvPicPr>
          <p:cNvPr id="4" name="Content Placeholder 3" descr="A diagram of a cell&#10;&#10;AI-generated content may be incorrect.">
            <a:extLst>
              <a:ext uri="{FF2B5EF4-FFF2-40B4-BE49-F238E27FC236}">
                <a16:creationId xmlns:a16="http://schemas.microsoft.com/office/drawing/2014/main" id="{5FF5C7AA-D2F6-F760-229B-B1202B5D5AA1}"/>
              </a:ext>
            </a:extLst>
          </p:cNvPr>
          <p:cNvPicPr>
            <a:picLocks noGrp="1" noChangeAspect="1"/>
          </p:cNvPicPr>
          <p:nvPr>
            <p:ph idx="1"/>
          </p:nvPr>
        </p:nvPicPr>
        <p:blipFill>
          <a:blip r:embed="rId2"/>
          <a:stretch>
            <a:fillRect/>
          </a:stretch>
        </p:blipFill>
        <p:spPr>
          <a:xfrm>
            <a:off x="1582854" y="1812018"/>
            <a:ext cx="9012684" cy="4827588"/>
          </a:xfrm>
          <a:prstGeom prst="rect">
            <a:avLst/>
          </a:prstGeom>
        </p:spPr>
      </p:pic>
      <p:sp>
        <p:nvSpPr>
          <p:cNvPr id="3" name="Rectangle 2">
            <a:extLst>
              <a:ext uri="{FF2B5EF4-FFF2-40B4-BE49-F238E27FC236}">
                <a16:creationId xmlns:a16="http://schemas.microsoft.com/office/drawing/2014/main" id="{9B6C5048-42B3-5903-6EBD-91C7471F1DA9}"/>
              </a:ext>
            </a:extLst>
          </p:cNvPr>
          <p:cNvSpPr/>
          <p:nvPr/>
        </p:nvSpPr>
        <p:spPr>
          <a:xfrm>
            <a:off x="2055640" y="4028264"/>
            <a:ext cx="1398100" cy="396395"/>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B6DE31B-FE8B-75B7-8980-F2E551FFA209}"/>
              </a:ext>
            </a:extLst>
          </p:cNvPr>
          <p:cNvSpPr/>
          <p:nvPr/>
        </p:nvSpPr>
        <p:spPr>
          <a:xfrm>
            <a:off x="7035022" y="5131236"/>
            <a:ext cx="2269506" cy="15075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039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33704-114C-38C3-0592-616082925614}"/>
              </a:ext>
            </a:extLst>
          </p:cNvPr>
          <p:cNvSpPr>
            <a:spLocks noGrp="1"/>
          </p:cNvSpPr>
          <p:nvPr>
            <p:ph type="title"/>
          </p:nvPr>
        </p:nvSpPr>
        <p:spPr/>
        <p:txBody>
          <a:bodyPr/>
          <a:lstStyle/>
          <a:p>
            <a:r>
              <a:rPr lang="en-US" dirty="0"/>
              <a:t>How do antibodies remove amyloid?</a:t>
            </a:r>
          </a:p>
        </p:txBody>
      </p:sp>
      <p:pic>
        <p:nvPicPr>
          <p:cNvPr id="10" name="Picture 9" descr="A diagram of a cell&#10;&#10;AI-generated content may be incorrect.">
            <a:extLst>
              <a:ext uri="{FF2B5EF4-FFF2-40B4-BE49-F238E27FC236}">
                <a16:creationId xmlns:a16="http://schemas.microsoft.com/office/drawing/2014/main" id="{08DF6635-0CAC-C0F3-7590-13F11A3F281C}"/>
              </a:ext>
            </a:extLst>
          </p:cNvPr>
          <p:cNvPicPr>
            <a:picLocks noChangeAspect="1"/>
          </p:cNvPicPr>
          <p:nvPr/>
        </p:nvPicPr>
        <p:blipFill>
          <a:blip r:embed="rId2"/>
          <a:srcRect l="57168" t="92097" r="5" b="-645"/>
          <a:stretch>
            <a:fillRect/>
          </a:stretch>
        </p:blipFill>
        <p:spPr>
          <a:xfrm>
            <a:off x="9290835" y="6232251"/>
            <a:ext cx="2803947" cy="622940"/>
          </a:xfrm>
          <a:prstGeom prst="rect">
            <a:avLst/>
          </a:prstGeom>
        </p:spPr>
      </p:pic>
      <p:grpSp>
        <p:nvGrpSpPr>
          <p:cNvPr id="14" name="Group 13">
            <a:extLst>
              <a:ext uri="{FF2B5EF4-FFF2-40B4-BE49-F238E27FC236}">
                <a16:creationId xmlns:a16="http://schemas.microsoft.com/office/drawing/2014/main" id="{A43802FE-A08F-805C-1B4B-501F9C636693}"/>
              </a:ext>
            </a:extLst>
          </p:cNvPr>
          <p:cNvGrpSpPr/>
          <p:nvPr/>
        </p:nvGrpSpPr>
        <p:grpSpPr>
          <a:xfrm>
            <a:off x="709979" y="1687390"/>
            <a:ext cx="10772997" cy="3905250"/>
            <a:chOff x="-5129" y="2156313"/>
            <a:chExt cx="10772997" cy="3905250"/>
          </a:xfrm>
        </p:grpSpPr>
        <p:pic>
          <p:nvPicPr>
            <p:cNvPr id="11" name="Picture 10" descr="A diagram of a cell phone&#10;&#10;AI-generated content may be incorrect.">
              <a:extLst>
                <a:ext uri="{FF2B5EF4-FFF2-40B4-BE49-F238E27FC236}">
                  <a16:creationId xmlns:a16="http://schemas.microsoft.com/office/drawing/2014/main" id="{3ECE9F77-DF09-7B31-421D-2B64C35CD01F}"/>
                </a:ext>
              </a:extLst>
            </p:cNvPr>
            <p:cNvPicPr>
              <a:picLocks noChangeAspect="1"/>
            </p:cNvPicPr>
            <p:nvPr/>
          </p:nvPicPr>
          <p:blipFill>
            <a:blip r:embed="rId3"/>
            <a:stretch>
              <a:fillRect/>
            </a:stretch>
          </p:blipFill>
          <p:spPr>
            <a:xfrm>
              <a:off x="-5129" y="2156313"/>
              <a:ext cx="6457950" cy="3905250"/>
            </a:xfrm>
            <a:prstGeom prst="rect">
              <a:avLst/>
            </a:prstGeom>
          </p:spPr>
        </p:pic>
        <p:pic>
          <p:nvPicPr>
            <p:cNvPr id="12" name="Picture 11" descr="A diagram of a cell&#10;&#10;AI-generated content may be incorrect.">
              <a:extLst>
                <a:ext uri="{FF2B5EF4-FFF2-40B4-BE49-F238E27FC236}">
                  <a16:creationId xmlns:a16="http://schemas.microsoft.com/office/drawing/2014/main" id="{86CD4F70-876C-1268-7553-78C35E5A5608}"/>
                </a:ext>
              </a:extLst>
            </p:cNvPr>
            <p:cNvPicPr>
              <a:picLocks noChangeAspect="1"/>
            </p:cNvPicPr>
            <p:nvPr/>
          </p:nvPicPr>
          <p:blipFill>
            <a:blip r:embed="rId4"/>
            <a:srcRect t="123" r="52956" b="534"/>
            <a:stretch>
              <a:fillRect/>
            </a:stretch>
          </p:blipFill>
          <p:spPr>
            <a:xfrm>
              <a:off x="8625987" y="2261821"/>
              <a:ext cx="2141881" cy="3538918"/>
            </a:xfrm>
            <a:prstGeom prst="rect">
              <a:avLst/>
            </a:prstGeom>
          </p:spPr>
        </p:pic>
        <p:pic>
          <p:nvPicPr>
            <p:cNvPr id="13" name="Picture 12" descr="A diagram of a cell&#10;&#10;AI-generated content may be incorrect.">
              <a:extLst>
                <a:ext uri="{FF2B5EF4-FFF2-40B4-BE49-F238E27FC236}">
                  <a16:creationId xmlns:a16="http://schemas.microsoft.com/office/drawing/2014/main" id="{23D7FE36-BA3E-3BA8-5D9D-2FF915FCB10D}"/>
                </a:ext>
              </a:extLst>
            </p:cNvPr>
            <p:cNvPicPr>
              <a:picLocks noChangeAspect="1"/>
            </p:cNvPicPr>
            <p:nvPr/>
          </p:nvPicPr>
          <p:blipFill>
            <a:blip r:embed="rId4"/>
            <a:srcRect l="52699" t="123" r="257" b="329"/>
            <a:stretch>
              <a:fillRect/>
            </a:stretch>
          </p:blipFill>
          <p:spPr>
            <a:xfrm>
              <a:off x="6480663" y="2273544"/>
              <a:ext cx="2141881" cy="3546242"/>
            </a:xfrm>
            <a:prstGeom prst="rect">
              <a:avLst/>
            </a:prstGeom>
          </p:spPr>
        </p:pic>
      </p:grpSp>
    </p:spTree>
    <p:extLst>
      <p:ext uri="{BB962C8B-B14F-4D97-AF65-F5344CB8AC3E}">
        <p14:creationId xmlns:p14="http://schemas.microsoft.com/office/powerpoint/2010/main" val="910736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7918-6505-EB60-2E20-2A48C5F6F8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E35E2A-BF02-1058-6E59-397BA1B3CF87}"/>
              </a:ext>
            </a:extLst>
          </p:cNvPr>
          <p:cNvSpPr>
            <a:spLocks noGrp="1"/>
          </p:cNvSpPr>
          <p:nvPr>
            <p:ph type="title"/>
          </p:nvPr>
        </p:nvSpPr>
        <p:spPr/>
        <p:txBody>
          <a:bodyPr/>
          <a:lstStyle/>
          <a:p>
            <a:r>
              <a:rPr lang="en-US" dirty="0"/>
              <a:t>Anti-amyloid monoclonal antibodies (</a:t>
            </a:r>
            <a:r>
              <a:rPr lang="en-US" dirty="0" err="1"/>
              <a:t>mAb</a:t>
            </a:r>
            <a:r>
              <a:rPr lang="en-US" dirty="0"/>
              <a:t>)</a:t>
            </a:r>
          </a:p>
        </p:txBody>
      </p:sp>
      <p:sp>
        <p:nvSpPr>
          <p:cNvPr id="3" name="Content Placeholder 2">
            <a:extLst>
              <a:ext uri="{FF2B5EF4-FFF2-40B4-BE49-F238E27FC236}">
                <a16:creationId xmlns:a16="http://schemas.microsoft.com/office/drawing/2014/main" id="{B3B62A54-5729-0DFE-CCA2-A8343BD95863}"/>
              </a:ext>
            </a:extLst>
          </p:cNvPr>
          <p:cNvSpPr>
            <a:spLocks noGrp="1"/>
          </p:cNvSpPr>
          <p:nvPr>
            <p:ph idx="1"/>
          </p:nvPr>
        </p:nvSpPr>
        <p:spPr/>
        <p:txBody>
          <a:bodyPr vert="horz" lIns="91440" tIns="45720" rIns="91440" bIns="45720" rtlCol="0" anchor="t">
            <a:normAutofit/>
          </a:bodyPr>
          <a:lstStyle/>
          <a:p>
            <a:r>
              <a:rPr lang="en-US" dirty="0">
                <a:solidFill>
                  <a:srgbClr val="000000"/>
                </a:solidFill>
                <a:latin typeface="Aptos"/>
                <a:ea typeface="Noto Sans"/>
                <a:cs typeface="Noto Sans"/>
              </a:rPr>
              <a:t>Consider in patients that have mild cognitive impairment or mild dementia (better outcomes with earlier treatment)</a:t>
            </a:r>
          </a:p>
          <a:p>
            <a:r>
              <a:rPr lang="en-US" dirty="0">
                <a:ea typeface="Noto Sans"/>
                <a:cs typeface="Noto Sans"/>
              </a:rPr>
              <a:t>Infusion medicines that require regular treatments (every 2 weeks or every 4 weeks)</a:t>
            </a:r>
          </a:p>
          <a:p>
            <a:r>
              <a:rPr lang="en-US" dirty="0">
                <a:ea typeface="Noto Sans"/>
                <a:cs typeface="Noto Sans"/>
              </a:rPr>
              <a:t>Expected benefit is modest. These do not stop amyloid from building up in the brain. These medicines are not a cure for AD.</a:t>
            </a:r>
          </a:p>
          <a:p>
            <a:r>
              <a:rPr lang="en-US" dirty="0">
                <a:ea typeface="Noto Sans"/>
                <a:cs typeface="Noto Sans"/>
              </a:rPr>
              <a:t>Slow down progression (worsening of memory) by 6 – 8 months</a:t>
            </a:r>
          </a:p>
          <a:p>
            <a:endParaRPr lang="en-US" dirty="0">
              <a:ea typeface="Noto Sans"/>
              <a:cs typeface="Noto Sans"/>
            </a:endParaRPr>
          </a:p>
        </p:txBody>
      </p:sp>
      <p:sp>
        <p:nvSpPr>
          <p:cNvPr id="4" name="Rectangle 3">
            <a:extLst>
              <a:ext uri="{FF2B5EF4-FFF2-40B4-BE49-F238E27FC236}">
                <a16:creationId xmlns:a16="http://schemas.microsoft.com/office/drawing/2014/main" id="{A4D86F40-6780-3CEC-30D1-665F451D0BCA}"/>
              </a:ext>
            </a:extLst>
          </p:cNvPr>
          <p:cNvSpPr/>
          <p:nvPr/>
        </p:nvSpPr>
        <p:spPr>
          <a:xfrm>
            <a:off x="1674325" y="5132470"/>
            <a:ext cx="5719005" cy="6916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err="1"/>
              <a:t>Lecanemab</a:t>
            </a:r>
            <a:r>
              <a:rPr lang="en-US" sz="2800" dirty="0"/>
              <a:t> (</a:t>
            </a:r>
            <a:r>
              <a:rPr lang="en-US" sz="2800" dirty="0" err="1"/>
              <a:t>Leqembi</a:t>
            </a:r>
            <a:r>
              <a:rPr lang="en-US" sz="2800" dirty="0"/>
              <a:t>)</a:t>
            </a:r>
            <a:endParaRPr lang="en-US" dirty="0"/>
          </a:p>
        </p:txBody>
      </p:sp>
      <p:sp>
        <p:nvSpPr>
          <p:cNvPr id="5" name="Rectangle 4">
            <a:extLst>
              <a:ext uri="{FF2B5EF4-FFF2-40B4-BE49-F238E27FC236}">
                <a16:creationId xmlns:a16="http://schemas.microsoft.com/office/drawing/2014/main" id="{6737E19B-7550-8D7B-7DF2-80B25850F3ED}"/>
              </a:ext>
            </a:extLst>
          </p:cNvPr>
          <p:cNvSpPr/>
          <p:nvPr/>
        </p:nvSpPr>
        <p:spPr>
          <a:xfrm>
            <a:off x="1668419" y="5956600"/>
            <a:ext cx="5719005" cy="69168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t>Donanemab (</a:t>
            </a:r>
            <a:r>
              <a:rPr lang="en-US" sz="2800" dirty="0" err="1"/>
              <a:t>Kisunla</a:t>
            </a:r>
            <a:r>
              <a:rPr lang="en-US" sz="2800" dirty="0"/>
              <a:t>)</a:t>
            </a:r>
            <a:endParaRPr lang="en-US" dirty="0"/>
          </a:p>
        </p:txBody>
      </p:sp>
    </p:spTree>
    <p:extLst>
      <p:ext uri="{BB962C8B-B14F-4D97-AF65-F5344CB8AC3E}">
        <p14:creationId xmlns:p14="http://schemas.microsoft.com/office/powerpoint/2010/main" val="293457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04BB4-F1D9-DF23-8AE9-C43ED32C46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D90293-81DA-BF68-A84C-BED69AB251F1}"/>
              </a:ext>
            </a:extLst>
          </p:cNvPr>
          <p:cNvSpPr>
            <a:spLocks noGrp="1"/>
          </p:cNvSpPr>
          <p:nvPr>
            <p:ph type="title"/>
          </p:nvPr>
        </p:nvSpPr>
        <p:spPr/>
        <p:txBody>
          <a:bodyPr/>
          <a:lstStyle/>
          <a:p>
            <a:r>
              <a:rPr lang="en-US" dirty="0"/>
              <a:t>Anti-amyloid </a:t>
            </a:r>
            <a:r>
              <a:rPr lang="en-US" dirty="0" err="1"/>
              <a:t>mAb</a:t>
            </a:r>
            <a:r>
              <a:rPr lang="en-US" dirty="0"/>
              <a:t> eligibility criteria</a:t>
            </a:r>
          </a:p>
        </p:txBody>
      </p:sp>
      <p:sp>
        <p:nvSpPr>
          <p:cNvPr id="3" name="Content Placeholder 2">
            <a:extLst>
              <a:ext uri="{FF2B5EF4-FFF2-40B4-BE49-F238E27FC236}">
                <a16:creationId xmlns:a16="http://schemas.microsoft.com/office/drawing/2014/main" id="{AB0CA8DE-FFF2-4752-3877-063BBCCB28FC}"/>
              </a:ext>
            </a:extLst>
          </p:cNvPr>
          <p:cNvSpPr>
            <a:spLocks noGrp="1"/>
          </p:cNvSpPr>
          <p:nvPr>
            <p:ph idx="1"/>
          </p:nvPr>
        </p:nvSpPr>
        <p:spPr/>
        <p:txBody>
          <a:bodyPr vert="horz" lIns="91440" tIns="45720" rIns="91440" bIns="45720" rtlCol="0" anchor="t">
            <a:normAutofit/>
          </a:bodyPr>
          <a:lstStyle/>
          <a:p>
            <a:r>
              <a:rPr lang="en-US" dirty="0">
                <a:ea typeface="Noto Sans"/>
                <a:cs typeface="Noto Sans"/>
              </a:rPr>
              <a:t>MRI within 6 months, genetic testing (APOE)</a:t>
            </a:r>
            <a:endParaRPr lang="en-US" dirty="0"/>
          </a:p>
          <a:p>
            <a:r>
              <a:rPr lang="en-US" dirty="0">
                <a:solidFill>
                  <a:srgbClr val="000000"/>
                </a:solidFill>
                <a:ea typeface="+mn-lt"/>
                <a:cs typeface="+mn-lt"/>
              </a:rPr>
              <a:t>Stable well managed chronic medical conditions</a:t>
            </a:r>
            <a:endParaRPr lang="en-US">
              <a:solidFill>
                <a:srgbClr val="000000"/>
              </a:solidFill>
              <a:latin typeface="Aptos"/>
              <a:ea typeface="Noto Sans"/>
              <a:cs typeface="Noto Sans"/>
            </a:endParaRPr>
          </a:p>
          <a:p>
            <a:r>
              <a:rPr lang="en-US" dirty="0">
                <a:ea typeface="Noto Sans"/>
                <a:cs typeface="Noto Sans"/>
              </a:rPr>
              <a:t>No other neurological disorders (seizures)</a:t>
            </a:r>
          </a:p>
          <a:p>
            <a:r>
              <a:rPr lang="en-US" dirty="0">
                <a:ea typeface="Noto Sans"/>
                <a:cs typeface="Noto Sans"/>
              </a:rPr>
              <a:t>No bleeding disorders</a:t>
            </a:r>
          </a:p>
          <a:p>
            <a:r>
              <a:rPr lang="en-US" dirty="0">
                <a:ea typeface="Noto Sans"/>
                <a:cs typeface="Noto Sans"/>
              </a:rPr>
              <a:t>Stable dose of blood thinner (treatment for </a:t>
            </a:r>
            <a:r>
              <a:rPr lang="en-US" err="1">
                <a:ea typeface="Noto Sans"/>
                <a:cs typeface="Noto Sans"/>
              </a:rPr>
              <a:t>Afib</a:t>
            </a:r>
            <a:r>
              <a:rPr lang="en-US" dirty="0">
                <a:ea typeface="Noto Sans"/>
                <a:cs typeface="Noto Sans"/>
              </a:rPr>
              <a:t> or blood clot)</a:t>
            </a:r>
          </a:p>
          <a:p>
            <a:r>
              <a:rPr lang="en-US" dirty="0">
                <a:solidFill>
                  <a:srgbClr val="000000"/>
                </a:solidFill>
                <a:latin typeface="Aptos"/>
                <a:ea typeface="Noto Sans"/>
                <a:cs typeface="Noto Sans"/>
              </a:rPr>
              <a:t>No treatment with other monoclonal antibodies</a:t>
            </a:r>
          </a:p>
          <a:p>
            <a:r>
              <a:rPr lang="en-US" dirty="0">
                <a:solidFill>
                  <a:srgbClr val="000000"/>
                </a:solidFill>
                <a:latin typeface="Aptos"/>
                <a:ea typeface="Noto Sans"/>
                <a:cs typeface="Noto Sans"/>
              </a:rPr>
              <a:t>Most costs are covered by Medicare and most secondary insurance companies</a:t>
            </a:r>
          </a:p>
          <a:p>
            <a:pPr marL="0" indent="0">
              <a:buNone/>
            </a:pPr>
            <a:endParaRPr lang="en-US" dirty="0">
              <a:solidFill>
                <a:srgbClr val="000000"/>
              </a:solidFill>
              <a:latin typeface="Aptos"/>
              <a:ea typeface="Noto Sans"/>
              <a:cs typeface="Noto Sans"/>
            </a:endParaRPr>
          </a:p>
          <a:p>
            <a:pPr lvl="1">
              <a:buFont typeface="Courier New" panose="020B0604020202020204" pitchFamily="34" charset="0"/>
              <a:buChar char="o"/>
            </a:pPr>
            <a:endParaRPr lang="en-US" dirty="0">
              <a:solidFill>
                <a:srgbClr val="000000"/>
              </a:solidFill>
              <a:latin typeface="Aptos"/>
              <a:ea typeface="Noto Sans"/>
              <a:cs typeface="Noto Sans"/>
            </a:endParaRPr>
          </a:p>
        </p:txBody>
      </p:sp>
    </p:spTree>
    <p:extLst>
      <p:ext uri="{BB962C8B-B14F-4D97-AF65-F5344CB8AC3E}">
        <p14:creationId xmlns:p14="http://schemas.microsoft.com/office/powerpoint/2010/main" val="3281061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F5B86-1D6C-B5DF-2B71-101C06088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3D3DD-74D1-ED97-2512-C1C4B5E85A11}"/>
              </a:ext>
            </a:extLst>
          </p:cNvPr>
          <p:cNvSpPr>
            <a:spLocks noGrp="1"/>
          </p:cNvSpPr>
          <p:nvPr>
            <p:ph type="title"/>
          </p:nvPr>
        </p:nvSpPr>
        <p:spPr/>
        <p:txBody>
          <a:bodyPr/>
          <a:lstStyle/>
          <a:p>
            <a:r>
              <a:rPr lang="en-US" dirty="0"/>
              <a:t>Anti-amyloid </a:t>
            </a:r>
            <a:r>
              <a:rPr lang="en-US" dirty="0" err="1"/>
              <a:t>mAb</a:t>
            </a:r>
            <a:r>
              <a:rPr lang="en-US" dirty="0"/>
              <a:t> monitoring</a:t>
            </a:r>
          </a:p>
        </p:txBody>
      </p:sp>
      <p:sp>
        <p:nvSpPr>
          <p:cNvPr id="3" name="Content Placeholder 2">
            <a:extLst>
              <a:ext uri="{FF2B5EF4-FFF2-40B4-BE49-F238E27FC236}">
                <a16:creationId xmlns:a16="http://schemas.microsoft.com/office/drawing/2014/main" id="{A18B576B-CD70-61D7-D5C0-691487EE2F5D}"/>
              </a:ext>
            </a:extLst>
          </p:cNvPr>
          <p:cNvSpPr>
            <a:spLocks noGrp="1"/>
          </p:cNvSpPr>
          <p:nvPr>
            <p:ph idx="1"/>
          </p:nvPr>
        </p:nvSpPr>
        <p:spPr/>
        <p:txBody>
          <a:bodyPr vert="horz" lIns="91440" tIns="45720" rIns="91440" bIns="45720" rtlCol="0" anchor="t">
            <a:normAutofit/>
          </a:bodyPr>
          <a:lstStyle/>
          <a:p>
            <a:r>
              <a:rPr lang="en-US" dirty="0">
                <a:ea typeface="Noto Sans"/>
                <a:cs typeface="Noto Sans"/>
              </a:rPr>
              <a:t>Commitment to 12 – 18 months of treatment</a:t>
            </a:r>
          </a:p>
          <a:p>
            <a:r>
              <a:rPr lang="en-US" dirty="0">
                <a:ea typeface="Noto Sans"/>
                <a:cs typeface="Noto Sans"/>
              </a:rPr>
              <a:t>Treatment every 2 weeks (</a:t>
            </a:r>
            <a:r>
              <a:rPr lang="en-US" dirty="0" err="1">
                <a:ea typeface="Noto Sans"/>
                <a:cs typeface="Noto Sans"/>
              </a:rPr>
              <a:t>lecanemab</a:t>
            </a:r>
            <a:r>
              <a:rPr lang="en-US" dirty="0">
                <a:ea typeface="Noto Sans"/>
                <a:cs typeface="Noto Sans"/>
              </a:rPr>
              <a:t>) or 4 weeks (donanemab)</a:t>
            </a:r>
            <a:endParaRPr lang="en-US" dirty="0"/>
          </a:p>
          <a:p>
            <a:pPr lvl="1">
              <a:buFont typeface="Courier New" panose="020B0604020202020204" pitchFamily="34" charset="0"/>
              <a:buChar char="o"/>
            </a:pPr>
            <a:r>
              <a:rPr lang="en-US" dirty="0">
                <a:ea typeface="Noto Sans"/>
                <a:cs typeface="Noto Sans"/>
              </a:rPr>
              <a:t>Travel to and from infusion center </a:t>
            </a:r>
          </a:p>
          <a:p>
            <a:pPr lvl="1">
              <a:buFont typeface="Courier New" panose="020B0604020202020204" pitchFamily="34" charset="0"/>
              <a:buChar char="o"/>
            </a:pPr>
            <a:r>
              <a:rPr lang="en-US" dirty="0">
                <a:ea typeface="Noto Sans"/>
                <a:cs typeface="Noto Sans"/>
              </a:rPr>
              <a:t>Time at infusion center for treatment, post-treatment monitoring</a:t>
            </a:r>
          </a:p>
          <a:p>
            <a:pPr lvl="1">
              <a:buFont typeface="Courier New" panose="020B0604020202020204" pitchFamily="34" charset="0"/>
              <a:buChar char="o"/>
            </a:pPr>
            <a:r>
              <a:rPr lang="en-US" dirty="0">
                <a:ea typeface="Noto Sans"/>
                <a:cs typeface="Noto Sans"/>
              </a:rPr>
              <a:t>Additional doctors appointments for monitoring while on treatment</a:t>
            </a:r>
          </a:p>
          <a:p>
            <a:r>
              <a:rPr lang="en-US" dirty="0">
                <a:ea typeface="Noto Sans"/>
                <a:cs typeface="Noto Sans"/>
              </a:rPr>
              <a:t>Regularly scheduled MRI brain scans (at 5 time points)</a:t>
            </a:r>
          </a:p>
          <a:p>
            <a:pPr lvl="1">
              <a:buFont typeface="Courier New" panose="020B0604020202020204" pitchFamily="34" charset="0"/>
              <a:buChar char="o"/>
            </a:pPr>
            <a:r>
              <a:rPr lang="en-US" dirty="0">
                <a:solidFill>
                  <a:srgbClr val="000000"/>
                </a:solidFill>
                <a:latin typeface="Aptos"/>
                <a:ea typeface="Noto Sans"/>
                <a:cs typeface="Noto Sans"/>
              </a:rPr>
              <a:t>Extra unscheduled brain scans if the patient has side effects/symptoms</a:t>
            </a:r>
          </a:p>
          <a:p>
            <a:endParaRPr lang="en-US" dirty="0">
              <a:solidFill>
                <a:srgbClr val="000000"/>
              </a:solidFill>
              <a:latin typeface="Aptos"/>
              <a:ea typeface="Noto Sans"/>
              <a:cs typeface="Noto Sans"/>
            </a:endParaRPr>
          </a:p>
          <a:p>
            <a:pPr marL="0" indent="0">
              <a:buNone/>
            </a:pPr>
            <a:endParaRPr lang="en-US" dirty="0">
              <a:solidFill>
                <a:srgbClr val="000000"/>
              </a:solidFill>
              <a:latin typeface="Aptos"/>
              <a:ea typeface="Noto Sans"/>
              <a:cs typeface="Noto Sans"/>
            </a:endParaRPr>
          </a:p>
          <a:p>
            <a:pPr lvl="1">
              <a:buFont typeface="Courier New" panose="020B0604020202020204" pitchFamily="34" charset="0"/>
              <a:buChar char="o"/>
            </a:pPr>
            <a:endParaRPr lang="en-US" dirty="0">
              <a:solidFill>
                <a:srgbClr val="000000"/>
              </a:solidFill>
              <a:latin typeface="Aptos"/>
              <a:ea typeface="Noto Sans"/>
              <a:cs typeface="Noto Sans"/>
            </a:endParaRPr>
          </a:p>
        </p:txBody>
      </p:sp>
    </p:spTree>
    <p:extLst>
      <p:ext uri="{BB962C8B-B14F-4D97-AF65-F5344CB8AC3E}">
        <p14:creationId xmlns:p14="http://schemas.microsoft.com/office/powerpoint/2010/main" val="2166168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CC38B-B405-2085-C999-5F1DDF5C2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C9659F-5674-2661-31AA-184ADE713E17}"/>
              </a:ext>
            </a:extLst>
          </p:cNvPr>
          <p:cNvSpPr>
            <a:spLocks noGrp="1"/>
          </p:cNvSpPr>
          <p:nvPr>
            <p:ph type="title"/>
          </p:nvPr>
        </p:nvSpPr>
        <p:spPr/>
        <p:txBody>
          <a:bodyPr/>
          <a:lstStyle/>
          <a:p>
            <a:r>
              <a:rPr lang="en-US" dirty="0"/>
              <a:t>Anti-amyloid </a:t>
            </a:r>
            <a:r>
              <a:rPr lang="en-US" dirty="0" err="1"/>
              <a:t>mAb</a:t>
            </a:r>
            <a:r>
              <a:rPr lang="en-US" dirty="0"/>
              <a:t> side effects</a:t>
            </a:r>
          </a:p>
        </p:txBody>
      </p:sp>
      <p:sp>
        <p:nvSpPr>
          <p:cNvPr id="3" name="Content Placeholder 2">
            <a:extLst>
              <a:ext uri="{FF2B5EF4-FFF2-40B4-BE49-F238E27FC236}">
                <a16:creationId xmlns:a16="http://schemas.microsoft.com/office/drawing/2014/main" id="{F208C53C-F57D-78B5-B007-D684155D9806}"/>
              </a:ext>
            </a:extLst>
          </p:cNvPr>
          <p:cNvSpPr>
            <a:spLocks noGrp="1"/>
          </p:cNvSpPr>
          <p:nvPr>
            <p:ph idx="1"/>
          </p:nvPr>
        </p:nvSpPr>
        <p:spPr/>
        <p:txBody>
          <a:bodyPr vert="horz" lIns="91440" tIns="45720" rIns="91440" bIns="45720" rtlCol="0" anchor="t">
            <a:normAutofit/>
          </a:bodyPr>
          <a:lstStyle/>
          <a:p>
            <a:r>
              <a:rPr lang="en-US" dirty="0">
                <a:solidFill>
                  <a:srgbClr val="000000"/>
                </a:solidFill>
                <a:latin typeface="Aptos"/>
                <a:ea typeface="Noto Sans"/>
                <a:cs typeface="Noto Sans"/>
              </a:rPr>
              <a:t>Some common side effect include: </a:t>
            </a:r>
          </a:p>
          <a:p>
            <a:pPr lvl="1">
              <a:buFont typeface="Courier New" panose="020B0604020202020204" pitchFamily="34" charset="0"/>
              <a:buChar char="o"/>
            </a:pPr>
            <a:r>
              <a:rPr lang="en-US" dirty="0">
                <a:solidFill>
                  <a:srgbClr val="000000"/>
                </a:solidFill>
                <a:ea typeface="Noto Sans"/>
                <a:cs typeface="Noto Sans"/>
              </a:rPr>
              <a:t>Infusion-related reactions</a:t>
            </a:r>
            <a:endParaRPr lang="en-US" dirty="0">
              <a:solidFill>
                <a:srgbClr val="000000"/>
              </a:solidFill>
              <a:latin typeface="Aptos"/>
              <a:ea typeface="Noto Sans"/>
              <a:cs typeface="Noto Sans"/>
            </a:endParaRPr>
          </a:p>
          <a:p>
            <a:pPr lvl="1">
              <a:buFont typeface="Courier New" panose="020B0604020202020204" pitchFamily="34" charset="0"/>
              <a:buChar char="o"/>
            </a:pPr>
            <a:r>
              <a:rPr lang="en-US" dirty="0">
                <a:solidFill>
                  <a:srgbClr val="000000"/>
                </a:solidFill>
                <a:ea typeface="Noto Sans"/>
                <a:cs typeface="Noto Sans"/>
              </a:rPr>
              <a:t>“ARIA” or amyloid-related imaging abnormalities seen on MRI</a:t>
            </a:r>
          </a:p>
          <a:p>
            <a:pPr lvl="2">
              <a:buFont typeface="Wingdings" panose="020B0604020202020204" pitchFamily="34" charset="0"/>
              <a:buChar char="§"/>
            </a:pPr>
            <a:r>
              <a:rPr lang="en-US" sz="2400" dirty="0">
                <a:solidFill>
                  <a:srgbClr val="000000"/>
                </a:solidFill>
                <a:ea typeface="Noto Sans"/>
                <a:cs typeface="Noto Sans"/>
              </a:rPr>
              <a:t>swelling (ARIA-E) </a:t>
            </a:r>
          </a:p>
          <a:p>
            <a:pPr lvl="2">
              <a:buFont typeface="Wingdings" panose="020B0604020202020204" pitchFamily="34" charset="0"/>
              <a:buChar char="§"/>
            </a:pPr>
            <a:r>
              <a:rPr lang="en-US" sz="2400" dirty="0">
                <a:solidFill>
                  <a:srgbClr val="000000"/>
                </a:solidFill>
                <a:ea typeface="Noto Sans"/>
                <a:cs typeface="Noto Sans"/>
              </a:rPr>
              <a:t>bleeding (ARIA-H) </a:t>
            </a:r>
            <a:endParaRPr lang="en-US" sz="2400" dirty="0">
              <a:solidFill>
                <a:srgbClr val="000000"/>
              </a:solidFill>
              <a:latin typeface="Aptos"/>
              <a:ea typeface="Noto Sans"/>
              <a:cs typeface="Noto Sans"/>
            </a:endParaRPr>
          </a:p>
          <a:p>
            <a:pPr lvl="1">
              <a:buFont typeface="Courier New" panose="020B0604020202020204" pitchFamily="34" charset="0"/>
              <a:buChar char="o"/>
            </a:pPr>
            <a:r>
              <a:rPr lang="en-US" dirty="0">
                <a:solidFill>
                  <a:srgbClr val="000000"/>
                </a:solidFill>
                <a:latin typeface="Aptos"/>
                <a:ea typeface="Noto Sans"/>
                <a:cs typeface="Noto Sans"/>
              </a:rPr>
              <a:t>Headache</a:t>
            </a:r>
          </a:p>
          <a:p>
            <a:pPr lvl="1">
              <a:buFont typeface="Courier New" panose="020B0604020202020204" pitchFamily="34" charset="0"/>
              <a:buChar char="o"/>
            </a:pPr>
            <a:r>
              <a:rPr lang="en-US" dirty="0">
                <a:solidFill>
                  <a:srgbClr val="000000"/>
                </a:solidFill>
                <a:latin typeface="Aptos"/>
                <a:ea typeface="Noto Sans"/>
                <a:cs typeface="Noto Sans"/>
              </a:rPr>
              <a:t>Cough</a:t>
            </a:r>
          </a:p>
          <a:p>
            <a:pPr lvl="1">
              <a:buFont typeface="Courier New" panose="020B0604020202020204" pitchFamily="34" charset="0"/>
              <a:buChar char="o"/>
            </a:pPr>
            <a:r>
              <a:rPr lang="en-US" dirty="0">
                <a:solidFill>
                  <a:srgbClr val="000000"/>
                </a:solidFill>
                <a:latin typeface="Aptos"/>
                <a:ea typeface="Noto Sans"/>
                <a:cs typeface="Noto Sans"/>
              </a:rPr>
              <a:t>Skin rashes</a:t>
            </a:r>
            <a:endParaRPr lang="en-US" dirty="0"/>
          </a:p>
          <a:p>
            <a:endParaRPr lang="en-US" dirty="0">
              <a:ea typeface="Noto Sans"/>
              <a:cs typeface="Noto Sans"/>
            </a:endParaRPr>
          </a:p>
          <a:p>
            <a:pPr marL="0" indent="0">
              <a:buNone/>
            </a:pPr>
            <a:endParaRPr lang="en-US" dirty="0">
              <a:solidFill>
                <a:srgbClr val="000000"/>
              </a:solidFill>
              <a:latin typeface="Aptos"/>
              <a:ea typeface="Noto Sans"/>
              <a:cs typeface="Noto Sans"/>
            </a:endParaRPr>
          </a:p>
          <a:p>
            <a:pPr lvl="1">
              <a:buFont typeface="Courier New" panose="020B0604020202020204" pitchFamily="34" charset="0"/>
              <a:buChar char="o"/>
            </a:pPr>
            <a:endParaRPr lang="en-US" dirty="0">
              <a:solidFill>
                <a:srgbClr val="000000"/>
              </a:solidFill>
              <a:latin typeface="Aptos"/>
              <a:ea typeface="Noto Sans"/>
              <a:cs typeface="Noto Sans"/>
            </a:endParaRPr>
          </a:p>
        </p:txBody>
      </p:sp>
      <p:pic>
        <p:nvPicPr>
          <p:cNvPr id="7" name="Graphic 6" descr="Dizzy outline">
            <a:extLst>
              <a:ext uri="{FF2B5EF4-FFF2-40B4-BE49-F238E27FC236}">
                <a16:creationId xmlns:a16="http://schemas.microsoft.com/office/drawing/2014/main" id="{769058BD-CF5F-23C1-F0A0-BEA3F5567A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1216" y="5151595"/>
            <a:ext cx="1700590" cy="1688495"/>
          </a:xfrm>
          <a:prstGeom prst="rect">
            <a:avLst/>
          </a:prstGeom>
        </p:spPr>
      </p:pic>
      <p:pic>
        <p:nvPicPr>
          <p:cNvPr id="8" name="Graphic 7" descr="Head with gears outline">
            <a:extLst>
              <a:ext uri="{FF2B5EF4-FFF2-40B4-BE49-F238E27FC236}">
                <a16:creationId xmlns:a16="http://schemas.microsoft.com/office/drawing/2014/main" id="{233B590F-D0CB-6484-018D-1B38EB9663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0758" y="5274204"/>
            <a:ext cx="1434495" cy="1422400"/>
          </a:xfrm>
          <a:prstGeom prst="rect">
            <a:avLst/>
          </a:prstGeom>
        </p:spPr>
      </p:pic>
    </p:spTree>
    <p:extLst>
      <p:ext uri="{BB962C8B-B14F-4D97-AF65-F5344CB8AC3E}">
        <p14:creationId xmlns:p14="http://schemas.microsoft.com/office/powerpoint/2010/main" val="916331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128-238A-0F1D-7EED-510B7598F1FE}"/>
              </a:ext>
            </a:extLst>
          </p:cNvPr>
          <p:cNvSpPr>
            <a:spLocks noGrp="1"/>
          </p:cNvSpPr>
          <p:nvPr>
            <p:ph type="title"/>
          </p:nvPr>
        </p:nvSpPr>
        <p:spPr/>
        <p:txBody>
          <a:bodyPr/>
          <a:lstStyle/>
          <a:p>
            <a:endParaRPr lang="en-US"/>
          </a:p>
        </p:txBody>
      </p:sp>
      <p:pic>
        <p:nvPicPr>
          <p:cNvPr id="5" name="Content Placeholder 4" descr="ARIA flowchart donanemab">
            <a:extLst>
              <a:ext uri="{FF2B5EF4-FFF2-40B4-BE49-F238E27FC236}">
                <a16:creationId xmlns:a16="http://schemas.microsoft.com/office/drawing/2014/main" id="{458E3561-06DC-C932-9E6B-03C666DD631F}"/>
              </a:ext>
            </a:extLst>
          </p:cNvPr>
          <p:cNvPicPr>
            <a:picLocks noGrp="1" noChangeAspect="1"/>
          </p:cNvPicPr>
          <p:nvPr>
            <p:ph sz="half" idx="1"/>
          </p:nvPr>
        </p:nvPicPr>
        <p:blipFill>
          <a:blip r:embed="rId2"/>
          <a:srcRect l="-623" t="-248" r="44998" b="-480"/>
          <a:stretch>
            <a:fillRect/>
          </a:stretch>
        </p:blipFill>
        <p:spPr>
          <a:xfrm>
            <a:off x="6502182" y="2821005"/>
            <a:ext cx="4963637" cy="4035417"/>
          </a:xfrm>
          <a:prstGeom prst="rect">
            <a:avLst/>
          </a:prstGeom>
        </p:spPr>
      </p:pic>
      <p:pic>
        <p:nvPicPr>
          <p:cNvPr id="6" name="Content Placeholder 5" descr="ARIA flowchart">
            <a:extLst>
              <a:ext uri="{FF2B5EF4-FFF2-40B4-BE49-F238E27FC236}">
                <a16:creationId xmlns:a16="http://schemas.microsoft.com/office/drawing/2014/main" id="{21577677-A159-090C-C057-E8B5D24701C7}"/>
              </a:ext>
            </a:extLst>
          </p:cNvPr>
          <p:cNvPicPr>
            <a:picLocks noGrp="1" noChangeAspect="1"/>
          </p:cNvPicPr>
          <p:nvPr>
            <p:ph sz="half" idx="2"/>
          </p:nvPr>
        </p:nvPicPr>
        <p:blipFill>
          <a:blip r:embed="rId3"/>
          <a:srcRect t="-792" r="44269"/>
          <a:stretch>
            <a:fillRect/>
          </a:stretch>
        </p:blipFill>
        <p:spPr>
          <a:xfrm>
            <a:off x="690034" y="2769029"/>
            <a:ext cx="4974340" cy="4083601"/>
          </a:xfrm>
          <a:prstGeom prst="rect">
            <a:avLst/>
          </a:prstGeom>
        </p:spPr>
      </p:pic>
      <p:pic>
        <p:nvPicPr>
          <p:cNvPr id="8" name="Content Placeholder 5" descr="ARIA flowchart">
            <a:extLst>
              <a:ext uri="{FF2B5EF4-FFF2-40B4-BE49-F238E27FC236}">
                <a16:creationId xmlns:a16="http://schemas.microsoft.com/office/drawing/2014/main" id="{927957DE-D704-F6FC-0852-A940FD7CB7DC}"/>
              </a:ext>
            </a:extLst>
          </p:cNvPr>
          <p:cNvPicPr>
            <a:picLocks noChangeAspect="1"/>
          </p:cNvPicPr>
          <p:nvPr/>
        </p:nvPicPr>
        <p:blipFill>
          <a:blip r:embed="rId3"/>
          <a:srcRect l="56131" t="7207" r="-136" b="24335"/>
          <a:stretch>
            <a:fillRect/>
          </a:stretch>
        </p:blipFill>
        <p:spPr>
          <a:xfrm>
            <a:off x="1363132" y="210377"/>
            <a:ext cx="3627805" cy="2559831"/>
          </a:xfrm>
          <a:prstGeom prst="rect">
            <a:avLst/>
          </a:prstGeom>
        </p:spPr>
      </p:pic>
      <p:pic>
        <p:nvPicPr>
          <p:cNvPr id="10" name="Content Placeholder 4" descr="ARIA flowchart donanemab">
            <a:extLst>
              <a:ext uri="{FF2B5EF4-FFF2-40B4-BE49-F238E27FC236}">
                <a16:creationId xmlns:a16="http://schemas.microsoft.com/office/drawing/2014/main" id="{7F070B0D-0AEB-2390-53E8-89F46DF75C3B}"/>
              </a:ext>
            </a:extLst>
          </p:cNvPr>
          <p:cNvPicPr>
            <a:picLocks noChangeAspect="1"/>
          </p:cNvPicPr>
          <p:nvPr/>
        </p:nvPicPr>
        <p:blipFill>
          <a:blip r:embed="rId2"/>
          <a:srcRect l="55986" t="7879" r="136" b="24091"/>
          <a:stretch>
            <a:fillRect/>
          </a:stretch>
        </p:blipFill>
        <p:spPr>
          <a:xfrm>
            <a:off x="7120738" y="210040"/>
            <a:ext cx="3727012" cy="2562528"/>
          </a:xfrm>
          <a:prstGeom prst="rect">
            <a:avLst/>
          </a:prstGeom>
        </p:spPr>
      </p:pic>
    </p:spTree>
    <p:extLst>
      <p:ext uri="{BB962C8B-B14F-4D97-AF65-F5344CB8AC3E}">
        <p14:creationId xmlns:p14="http://schemas.microsoft.com/office/powerpoint/2010/main" val="1693884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8548E-057C-E444-1AF4-136AEDE23B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A3332-0E70-3D09-0BE7-4B535849F295}"/>
              </a:ext>
            </a:extLst>
          </p:cNvPr>
          <p:cNvSpPr>
            <a:spLocks noGrp="1"/>
          </p:cNvSpPr>
          <p:nvPr>
            <p:ph type="title"/>
          </p:nvPr>
        </p:nvSpPr>
        <p:spPr/>
        <p:txBody>
          <a:bodyPr/>
          <a:lstStyle/>
          <a:p>
            <a:r>
              <a:rPr lang="en-US" dirty="0"/>
              <a:t>Symptoms of ARIA</a:t>
            </a:r>
          </a:p>
        </p:txBody>
      </p:sp>
      <p:sp>
        <p:nvSpPr>
          <p:cNvPr id="3" name="Content Placeholder 2">
            <a:extLst>
              <a:ext uri="{FF2B5EF4-FFF2-40B4-BE49-F238E27FC236}">
                <a16:creationId xmlns:a16="http://schemas.microsoft.com/office/drawing/2014/main" id="{C2EA9045-A8DC-4F52-0491-A6459B355B41}"/>
              </a:ext>
            </a:extLst>
          </p:cNvPr>
          <p:cNvSpPr>
            <a:spLocks noGrp="1"/>
          </p:cNvSpPr>
          <p:nvPr>
            <p:ph sz="half" idx="1"/>
          </p:nvPr>
        </p:nvSpPr>
        <p:spPr>
          <a:xfrm>
            <a:off x="838200" y="1825625"/>
            <a:ext cx="8751516" cy="4351338"/>
          </a:xfrm>
        </p:spPr>
        <p:txBody>
          <a:bodyPr vert="horz" lIns="91440" tIns="45720" rIns="91440" bIns="45720" rtlCol="0" anchor="t">
            <a:normAutofit/>
          </a:bodyPr>
          <a:lstStyle/>
          <a:p>
            <a:pPr lvl="1">
              <a:buFont typeface="Courier New" panose="020B0604020202020204" pitchFamily="34" charset="0"/>
              <a:buChar char="o"/>
            </a:pPr>
            <a:r>
              <a:rPr lang="en-US" dirty="0">
                <a:solidFill>
                  <a:srgbClr val="000000"/>
                </a:solidFill>
                <a:latin typeface="Aptos"/>
                <a:ea typeface="Noto Sans"/>
                <a:cs typeface="Noto Sans"/>
              </a:rPr>
              <a:t>Headache</a:t>
            </a:r>
            <a:endParaRPr lang="en-US"/>
          </a:p>
          <a:p>
            <a:pPr lvl="1">
              <a:buFont typeface="Courier New" panose="020B0604020202020204" pitchFamily="34" charset="0"/>
              <a:buChar char="o"/>
            </a:pPr>
            <a:r>
              <a:rPr lang="en-US" dirty="0">
                <a:ea typeface="Noto Sans"/>
                <a:cs typeface="Noto Sans"/>
              </a:rPr>
              <a:t>Confusion</a:t>
            </a:r>
          </a:p>
          <a:p>
            <a:pPr lvl="1">
              <a:buFont typeface="Courier New" panose="020B0604020202020204" pitchFamily="34" charset="0"/>
              <a:buChar char="o"/>
            </a:pPr>
            <a:r>
              <a:rPr lang="en-US" dirty="0">
                <a:ea typeface="Noto Sans"/>
                <a:cs typeface="Noto Sans"/>
              </a:rPr>
              <a:t>Dizziness</a:t>
            </a:r>
          </a:p>
          <a:p>
            <a:pPr lvl="1">
              <a:buFont typeface="Courier New" panose="020B0604020202020204" pitchFamily="34" charset="0"/>
              <a:buChar char="o"/>
            </a:pPr>
            <a:r>
              <a:rPr lang="en-US" dirty="0">
                <a:ea typeface="Noto Sans"/>
                <a:cs typeface="Noto Sans"/>
              </a:rPr>
              <a:t>Vision Changes</a:t>
            </a:r>
          </a:p>
          <a:p>
            <a:pPr lvl="1">
              <a:buFont typeface="Courier New" panose="020B0604020202020204" pitchFamily="34" charset="0"/>
              <a:buChar char="o"/>
            </a:pPr>
            <a:r>
              <a:rPr lang="en-US" dirty="0">
                <a:ea typeface="Noto Sans"/>
                <a:cs typeface="Noto Sans"/>
              </a:rPr>
              <a:t>Nausea</a:t>
            </a:r>
          </a:p>
          <a:p>
            <a:pPr lvl="1">
              <a:buFont typeface="Courier New" panose="020B0604020202020204" pitchFamily="34" charset="0"/>
              <a:buChar char="o"/>
            </a:pPr>
            <a:r>
              <a:rPr lang="en-US" dirty="0">
                <a:ea typeface="Noto Sans"/>
                <a:cs typeface="Noto Sans"/>
              </a:rPr>
              <a:t>Difficulty walking</a:t>
            </a:r>
          </a:p>
          <a:p>
            <a:pPr lvl="1">
              <a:buFont typeface="Courier New" panose="020B0604020202020204" pitchFamily="34" charset="0"/>
              <a:buChar char="o"/>
            </a:pPr>
            <a:r>
              <a:rPr lang="en-US" dirty="0">
                <a:ea typeface="Noto Sans"/>
                <a:cs typeface="Noto Sans"/>
              </a:rPr>
              <a:t>Seizures</a:t>
            </a:r>
          </a:p>
          <a:p>
            <a:endParaRPr lang="en-US" dirty="0">
              <a:solidFill>
                <a:srgbClr val="000000"/>
              </a:solidFill>
              <a:latin typeface="Aptos"/>
              <a:ea typeface="Noto Sans"/>
              <a:cs typeface="Noto Sans"/>
            </a:endParaRPr>
          </a:p>
          <a:p>
            <a:pPr marL="0" indent="0">
              <a:buNone/>
            </a:pPr>
            <a:r>
              <a:rPr lang="en-US" dirty="0">
                <a:solidFill>
                  <a:srgbClr val="000000"/>
                </a:solidFill>
                <a:latin typeface="Aptos"/>
                <a:ea typeface="Noto Sans"/>
                <a:cs typeface="Noto Sans"/>
              </a:rPr>
              <a:t>Treat with steroids, hold next dose and monitor on MRI</a:t>
            </a:r>
          </a:p>
          <a:p>
            <a:pPr lvl="1">
              <a:buFont typeface="Courier New" panose="020B0604020202020204" pitchFamily="34" charset="0"/>
              <a:buChar char="o"/>
            </a:pPr>
            <a:endParaRPr lang="en-US" dirty="0">
              <a:solidFill>
                <a:srgbClr val="000000"/>
              </a:solidFill>
              <a:latin typeface="Aptos"/>
              <a:ea typeface="Noto Sans"/>
              <a:cs typeface="Noto Sans"/>
            </a:endParaRPr>
          </a:p>
        </p:txBody>
      </p:sp>
      <p:sp>
        <p:nvSpPr>
          <p:cNvPr id="4" name="Content Placeholder 3">
            <a:extLst>
              <a:ext uri="{FF2B5EF4-FFF2-40B4-BE49-F238E27FC236}">
                <a16:creationId xmlns:a16="http://schemas.microsoft.com/office/drawing/2014/main" id="{62852F88-67C0-1C9F-91CF-66C41C04C5B9}"/>
              </a:ext>
            </a:extLst>
          </p:cNvPr>
          <p:cNvSpPr>
            <a:spLocks noGrp="1"/>
          </p:cNvSpPr>
          <p:nvPr>
            <p:ph sz="half" idx="2"/>
          </p:nvPr>
        </p:nvSpPr>
        <p:spPr/>
        <p:txBody>
          <a:bodyPr vert="horz" lIns="91440" tIns="45720" rIns="91440" bIns="45720" rtlCol="0" anchor="t">
            <a:normAutofit/>
          </a:bodyPr>
          <a:lstStyle/>
          <a:p>
            <a:r>
              <a:rPr lang="en-US" u="sng" dirty="0"/>
              <a:t>Risk factors for ARIA:</a:t>
            </a:r>
          </a:p>
          <a:p>
            <a:pPr lvl="1">
              <a:buFont typeface="Courier New" panose="020B0604020202020204" pitchFamily="34" charset="0"/>
              <a:buChar char="o"/>
            </a:pPr>
            <a:r>
              <a:rPr lang="en-US" dirty="0"/>
              <a:t>APOE4/E4 status</a:t>
            </a:r>
          </a:p>
          <a:p>
            <a:pPr lvl="1">
              <a:buFont typeface="Courier New" panose="020B0604020202020204" pitchFamily="34" charset="0"/>
              <a:buChar char="o"/>
            </a:pPr>
            <a:r>
              <a:rPr lang="en-US" dirty="0"/>
              <a:t>Cerebral angiopathy</a:t>
            </a:r>
          </a:p>
          <a:p>
            <a:pPr lvl="1">
              <a:buFont typeface="Courier New" panose="020B0604020202020204" pitchFamily="34" charset="0"/>
              <a:buChar char="o"/>
            </a:pPr>
            <a:r>
              <a:rPr lang="en-US" dirty="0"/>
              <a:t>Existing microhemorrhages</a:t>
            </a:r>
          </a:p>
          <a:p>
            <a:pPr lvl="1">
              <a:buFont typeface="Courier New" panose="020B0604020202020204" pitchFamily="34" charset="0"/>
              <a:buChar char="o"/>
            </a:pPr>
            <a:r>
              <a:rPr lang="en-US" dirty="0"/>
              <a:t>Prior strokes</a:t>
            </a:r>
          </a:p>
          <a:p>
            <a:pPr lvl="1">
              <a:buFont typeface="Courier New" panose="020B0604020202020204" pitchFamily="34" charset="0"/>
              <a:buChar char="o"/>
            </a:pPr>
            <a:r>
              <a:rPr lang="en-US" dirty="0"/>
              <a:t>Use of blood thinners</a:t>
            </a:r>
          </a:p>
          <a:p>
            <a:pPr lvl="1">
              <a:buFont typeface="Courier New" panose="020B0604020202020204" pitchFamily="34" charset="0"/>
              <a:buChar char="o"/>
            </a:pPr>
            <a:r>
              <a:rPr lang="en-US" dirty="0"/>
              <a:t>Older age</a:t>
            </a:r>
          </a:p>
          <a:p>
            <a:pPr lvl="1">
              <a:buFont typeface="Courier New" panose="020B0604020202020204" pitchFamily="34" charset="0"/>
              <a:buChar char="o"/>
            </a:pPr>
            <a:endParaRPr lang="en-US" dirty="0"/>
          </a:p>
          <a:p>
            <a:pPr lvl="1">
              <a:buFont typeface="Courier New" panose="020B0604020202020204" pitchFamily="34" charset="0"/>
              <a:buChar char="o"/>
            </a:pPr>
            <a:endParaRPr lang="en-US" dirty="0"/>
          </a:p>
        </p:txBody>
      </p:sp>
    </p:spTree>
    <p:extLst>
      <p:ext uri="{BB962C8B-B14F-4D97-AF65-F5344CB8AC3E}">
        <p14:creationId xmlns:p14="http://schemas.microsoft.com/office/powerpoint/2010/main" val="4231497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A8D55-38FE-68A9-E60C-7D4BB14681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3C2EB-B9F8-9693-6A2B-9F3BA89EC820}"/>
              </a:ext>
            </a:extLst>
          </p:cNvPr>
          <p:cNvSpPr>
            <a:spLocks noGrp="1"/>
          </p:cNvSpPr>
          <p:nvPr>
            <p:ph type="title"/>
          </p:nvPr>
        </p:nvSpPr>
        <p:spPr/>
        <p:txBody>
          <a:bodyPr vert="horz" lIns="91440" tIns="45720" rIns="91440" bIns="45720" rtlCol="0" anchor="ctr">
            <a:normAutofit/>
          </a:bodyPr>
          <a:lstStyle/>
          <a:p>
            <a:r>
              <a:rPr lang="en-US" dirty="0">
                <a:solidFill>
                  <a:schemeClr val="accent5">
                    <a:lumMod val="49000"/>
                  </a:schemeClr>
                </a:solidFill>
              </a:rPr>
              <a:t>Drugs that treat behavioral and psychological symptoms</a:t>
            </a:r>
          </a:p>
        </p:txBody>
      </p:sp>
      <p:sp>
        <p:nvSpPr>
          <p:cNvPr id="3" name="Content Placeholder 2">
            <a:extLst>
              <a:ext uri="{FF2B5EF4-FFF2-40B4-BE49-F238E27FC236}">
                <a16:creationId xmlns:a16="http://schemas.microsoft.com/office/drawing/2014/main" id="{F38A4A97-9E8E-6E0B-D1E1-5F52A6E98C1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56376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1AE6-ECA7-0B97-EAC2-1523C1E14628}"/>
              </a:ext>
            </a:extLst>
          </p:cNvPr>
          <p:cNvSpPr>
            <a:spLocks noGrp="1"/>
          </p:cNvSpPr>
          <p:nvPr>
            <p:ph type="title"/>
          </p:nvPr>
        </p:nvSpPr>
        <p:spPr/>
        <p:txBody>
          <a:bodyPr/>
          <a:lstStyle/>
          <a:p>
            <a:r>
              <a:rPr lang="en-US" dirty="0"/>
              <a:t>Neuropsychiatric Symptoms</a:t>
            </a:r>
          </a:p>
        </p:txBody>
      </p:sp>
      <p:sp>
        <p:nvSpPr>
          <p:cNvPr id="3" name="Text Placeholder 2">
            <a:extLst>
              <a:ext uri="{FF2B5EF4-FFF2-40B4-BE49-F238E27FC236}">
                <a16:creationId xmlns:a16="http://schemas.microsoft.com/office/drawing/2014/main" id="{F5F72669-0DED-BB34-CEEA-AF2514DB541F}"/>
              </a:ext>
            </a:extLst>
          </p:cNvPr>
          <p:cNvSpPr>
            <a:spLocks noGrp="1"/>
          </p:cNvSpPr>
          <p:nvPr>
            <p:ph idx="1"/>
          </p:nvPr>
        </p:nvSpPr>
        <p:spPr>
          <a:xfrm>
            <a:off x="838200" y="1825625"/>
            <a:ext cx="10515600" cy="4800187"/>
          </a:xfrm>
        </p:spPr>
        <p:txBody>
          <a:bodyPr vert="horz" lIns="91440" tIns="45720" rIns="91440" bIns="45720" rtlCol="0" anchor="t">
            <a:normAutofit/>
          </a:bodyPr>
          <a:lstStyle/>
          <a:p>
            <a:r>
              <a:rPr lang="en-US" dirty="0"/>
              <a:t>Frequently occur after diagnosis, in some people symptoms occur before memory problems</a:t>
            </a:r>
          </a:p>
          <a:p>
            <a:r>
              <a:rPr lang="en-US" dirty="0">
                <a:solidFill>
                  <a:srgbClr val="000000"/>
                </a:solidFill>
                <a:latin typeface="Aptos"/>
                <a:ea typeface="Noto Sans"/>
                <a:cs typeface="Noto Sans"/>
              </a:rPr>
              <a:t>Can be subtle: apathy, social disengagement, and irritability</a:t>
            </a:r>
          </a:p>
          <a:p>
            <a:r>
              <a:rPr lang="en-US" dirty="0">
                <a:solidFill>
                  <a:srgbClr val="000000"/>
                </a:solidFill>
                <a:latin typeface="Aptos"/>
                <a:ea typeface="Noto Sans"/>
                <a:cs typeface="Noto Sans"/>
              </a:rPr>
              <a:t>Progress into behavioral disturbances: agitation, aggression, wandering, and psychosis (hallucinations, delusions, misidentification syndromes)</a:t>
            </a:r>
          </a:p>
          <a:p>
            <a:r>
              <a:rPr lang="en-US" dirty="0">
                <a:solidFill>
                  <a:srgbClr val="000000"/>
                </a:solidFill>
                <a:latin typeface="Aptos"/>
                <a:ea typeface="Noto Sans"/>
                <a:cs typeface="Noto Sans"/>
              </a:rPr>
              <a:t>When new behavioral disturbances occur, look into common causes: </a:t>
            </a:r>
          </a:p>
          <a:p>
            <a:pPr lvl="1">
              <a:buFont typeface="Courier New" panose="020B0604020202020204" pitchFamily="34" charset="0"/>
              <a:buChar char="o"/>
            </a:pPr>
            <a:r>
              <a:rPr lang="en-US" dirty="0">
                <a:solidFill>
                  <a:srgbClr val="000000"/>
                </a:solidFill>
                <a:latin typeface="Aptos"/>
                <a:ea typeface="Noto Sans"/>
                <a:cs typeface="Noto Sans"/>
              </a:rPr>
              <a:t>Developing a sudden medical illness (infection)</a:t>
            </a:r>
          </a:p>
          <a:p>
            <a:pPr lvl="1">
              <a:buFont typeface="Courier New" panose="020B0604020202020204" pitchFamily="34" charset="0"/>
              <a:buChar char="o"/>
            </a:pPr>
            <a:r>
              <a:rPr lang="en-US" dirty="0">
                <a:ea typeface="Noto Sans"/>
                <a:cs typeface="Noto Sans"/>
              </a:rPr>
              <a:t>Dehydration, constipation</a:t>
            </a:r>
          </a:p>
        </p:txBody>
      </p:sp>
    </p:spTree>
    <p:extLst>
      <p:ext uri="{BB962C8B-B14F-4D97-AF65-F5344CB8AC3E}">
        <p14:creationId xmlns:p14="http://schemas.microsoft.com/office/powerpoint/2010/main" val="2694619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09D1B407-810D-5946-FA16-7C3D8A560816}"/>
            </a:ext>
          </a:extLst>
        </p:cNvPr>
        <p:cNvGrpSpPr/>
        <p:nvPr/>
      </p:nvGrpSpPr>
      <p:grpSpPr>
        <a:xfrm>
          <a:off x="0" y="0"/>
          <a:ext cx="0" cy="0"/>
          <a:chOff x="0" y="0"/>
          <a:chExt cx="0" cy="0"/>
        </a:xfrm>
      </p:grpSpPr>
      <p:sp>
        <p:nvSpPr>
          <p:cNvPr id="99" name="Google Shape;99;p3">
            <a:extLst>
              <a:ext uri="{FF2B5EF4-FFF2-40B4-BE49-F238E27FC236}">
                <a16:creationId xmlns:a16="http://schemas.microsoft.com/office/drawing/2014/main" id="{49B56543-988A-27AE-0A04-884B69C2BAE3}"/>
              </a:ext>
            </a:extLst>
          </p:cNvPr>
          <p:cNvSpPr txBox="1">
            <a:spLocks noGrp="1"/>
          </p:cNvSpPr>
          <p:nvPr>
            <p:ph type="title"/>
          </p:nvPr>
        </p:nvSpPr>
        <p:spPr>
          <a:xfrm>
            <a:off x="635349" y="276201"/>
            <a:ext cx="8596668" cy="1320800"/>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b="1" u="sng" dirty="0" err="1">
                <a:latin typeface="Arial" panose="020B0604020202020204" pitchFamily="34" charset="0"/>
                <a:cs typeface="Arial" panose="020B0604020202020204" pitchFamily="34" charset="0"/>
              </a:rPr>
              <a:t>StARS</a:t>
            </a:r>
            <a:r>
              <a:rPr lang="en-US" b="1" u="sng" dirty="0">
                <a:latin typeface="Arial" panose="020B0604020202020204" pitchFamily="34" charset="0"/>
                <a:cs typeface="Arial" panose="020B0604020202020204" pitchFamily="34" charset="0"/>
              </a:rPr>
              <a:t> Lived Experience Panel</a:t>
            </a:r>
          </a:p>
        </p:txBody>
      </p:sp>
      <p:sp>
        <p:nvSpPr>
          <p:cNvPr id="101" name="Google Shape;101;p3">
            <a:extLst>
              <a:ext uri="{FF2B5EF4-FFF2-40B4-BE49-F238E27FC236}">
                <a16:creationId xmlns:a16="http://schemas.microsoft.com/office/drawing/2014/main" id="{986924E2-0A73-F8C7-D53A-2227FE767D10}"/>
              </a:ext>
            </a:extLst>
          </p:cNvPr>
          <p:cNvSpPr txBox="1">
            <a:spLocks noGrp="1"/>
          </p:cNvSpPr>
          <p:nvPr>
            <p:ph idx="1"/>
          </p:nvPr>
        </p:nvSpPr>
        <p:spPr>
          <a:xfrm>
            <a:off x="653163" y="1099989"/>
            <a:ext cx="9346243" cy="4798098"/>
          </a:xfrm>
          <a:prstGeom prst="rect">
            <a:avLst/>
          </a:prstGeom>
        </p:spPr>
        <p:txBody>
          <a:bodyPr spcFirstLastPara="1" lIns="91425" tIns="45700" rIns="91425" bIns="45700" anchorCtr="0">
            <a:noAutofit/>
          </a:bodyPr>
          <a:lstStyle/>
          <a:p>
            <a:pPr fontAlgn="base"/>
            <a:r>
              <a:rPr lang="en-US" dirty="0"/>
              <a:t>The </a:t>
            </a:r>
            <a:r>
              <a:rPr lang="en-US" b="1" dirty="0"/>
              <a:t>State of Maryland </a:t>
            </a:r>
            <a:r>
              <a:rPr lang="en-US" dirty="0"/>
              <a:t>and the </a:t>
            </a:r>
            <a:r>
              <a:rPr lang="en-US" b="1" dirty="0"/>
              <a:t>Alzheimer’s Association</a:t>
            </a:r>
            <a:r>
              <a:rPr lang="en-US" dirty="0"/>
              <a:t> is seeking nominations for the </a:t>
            </a:r>
            <a:r>
              <a:rPr lang="en-US" b="1" dirty="0"/>
              <a:t>State Alzheimer’s Research Support (</a:t>
            </a:r>
            <a:r>
              <a:rPr lang="en-US" b="1" dirty="0" err="1"/>
              <a:t>StARS</a:t>
            </a:r>
            <a:r>
              <a:rPr lang="en-US" b="1" dirty="0"/>
              <a:t>) Center Lived Experience Panel</a:t>
            </a:r>
            <a:r>
              <a:rPr lang="en-US" dirty="0"/>
              <a:t> </a:t>
            </a:r>
          </a:p>
          <a:p>
            <a:pPr fontAlgn="base"/>
            <a:r>
              <a:rPr lang="en-US" b="1" dirty="0"/>
              <a:t>Goal</a:t>
            </a:r>
            <a:r>
              <a:rPr lang="en-US" dirty="0"/>
              <a:t>: to lift the voices of those living with dementia and caregivers to influence dementia care</a:t>
            </a:r>
          </a:p>
          <a:p>
            <a:pPr lvl="1" fontAlgn="base"/>
            <a:r>
              <a:rPr lang="en-US" sz="1800" dirty="0"/>
              <a:t>Share your experiences with dementia care services and supports within Maryland</a:t>
            </a:r>
          </a:p>
          <a:p>
            <a:pPr lvl="1" fontAlgn="base"/>
            <a:r>
              <a:rPr lang="en-US" sz="1800" dirty="0"/>
              <a:t>Provide feedback to state leaders and partners to guide dementia services</a:t>
            </a:r>
          </a:p>
          <a:p>
            <a:pPr marL="342900" marR="0" lvl="0" indent="-342900" algn="l" defTabSz="457200" rtl="0" eaLnBrk="1" fontAlgn="base" latinLnBrk="0" hangingPunct="1">
              <a:lnSpc>
                <a:spcPct val="100000"/>
              </a:lnSpc>
              <a:spcBef>
                <a:spcPts val="1000"/>
              </a:spcBef>
              <a:spcAft>
                <a:spcPts val="0"/>
              </a:spcAft>
              <a:buClr>
                <a:srgbClr val="90C226"/>
              </a:buClr>
              <a:buSzPct val="80000"/>
              <a:buFont typeface="Wingdings 3" charset="2"/>
              <a:buChar char=""/>
              <a:tabLst/>
              <a:defRPr/>
            </a:pPr>
            <a:r>
              <a:rPr kumimoji="0" lang="en-US"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Who we are seeking: </a:t>
            </a:r>
          </a:p>
          <a:p>
            <a:pPr marL="742950" marR="0" lvl="1" indent="-285750" algn="l" defTabSz="457200" rtl="0" eaLnBrk="1" fontAlgn="base" latinLnBrk="0" hangingPunct="1">
              <a:lnSpc>
                <a:spcPct val="100000"/>
              </a:lnSpc>
              <a:spcBef>
                <a:spcPts val="1000"/>
              </a:spcBef>
              <a:spcAft>
                <a:spcPts val="0"/>
              </a:spcAft>
              <a:buClr>
                <a:srgbClr val="90C226"/>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5 people living with mild cognitive impairment or early-stage dementia</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5 caregivers/care partners (unpaid family members or friends supporting someone with dementia)</a:t>
            </a:r>
            <a:endPar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Commitment:</a:t>
            </a:r>
            <a:endParaRPr kumimoji="0" lang="en-US"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742950" marR="0" lvl="1" indent="-285750" algn="l" defTabSz="457200" rtl="0" eaLnBrk="1" fontAlgn="base" latinLnBrk="0" hangingPunct="1">
              <a:lnSpc>
                <a:spcPct val="100000"/>
              </a:lnSpc>
              <a:spcBef>
                <a:spcPts val="1000"/>
              </a:spcBef>
              <a:spcAft>
                <a:spcPts val="0"/>
              </a:spcAft>
              <a:buClr>
                <a:srgbClr val="90C226"/>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One-year term</a:t>
            </a:r>
          </a:p>
          <a:p>
            <a:pPr marL="742950" marR="0" lvl="1" indent="-285750" algn="l" defTabSz="457200" rtl="0" eaLnBrk="1" fontAlgn="base" latinLnBrk="0" hangingPunct="1">
              <a:lnSpc>
                <a:spcPct val="100000"/>
              </a:lnSpc>
              <a:spcBef>
                <a:spcPts val="1000"/>
              </a:spcBef>
              <a:spcAft>
                <a:spcPts val="0"/>
              </a:spcAft>
              <a:buClr>
                <a:srgbClr val="90C226"/>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Quarterly virtual meetings and review of materials </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Honorarium of up to </a:t>
            </a:r>
            <a:r>
              <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$400</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upon completion of the term</a:t>
            </a:r>
          </a:p>
          <a:p>
            <a:pPr lvl="1" fontAlgn="base"/>
            <a:endParaRPr lang="en-US" sz="1800" dirty="0"/>
          </a:p>
        </p:txBody>
      </p:sp>
      <p:pic>
        <p:nvPicPr>
          <p:cNvPr id="2" name="Content Placeholder 4" descr="A black background with yellow stars and green stars&#10;&#10;Description automatically generated">
            <a:extLst>
              <a:ext uri="{FF2B5EF4-FFF2-40B4-BE49-F238E27FC236}">
                <a16:creationId xmlns:a16="http://schemas.microsoft.com/office/drawing/2014/main" id="{974CDE1B-34AD-7D15-DD4D-C811A7AF4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030" y="5263134"/>
            <a:ext cx="1547692" cy="1547692"/>
          </a:xfrm>
          <a:prstGeom prst="rect">
            <a:avLst/>
          </a:prstGeom>
        </p:spPr>
      </p:pic>
    </p:spTree>
    <p:extLst>
      <p:ext uri="{BB962C8B-B14F-4D97-AF65-F5344CB8AC3E}">
        <p14:creationId xmlns:p14="http://schemas.microsoft.com/office/powerpoint/2010/main" val="3297983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E1615-FBD8-E590-D25A-11882FE54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1D9E01-E9DC-3725-984B-887A560B4057}"/>
              </a:ext>
            </a:extLst>
          </p:cNvPr>
          <p:cNvSpPr>
            <a:spLocks noGrp="1"/>
          </p:cNvSpPr>
          <p:nvPr>
            <p:ph type="title"/>
          </p:nvPr>
        </p:nvSpPr>
        <p:spPr/>
        <p:txBody>
          <a:bodyPr/>
          <a:lstStyle/>
          <a:p>
            <a:r>
              <a:rPr lang="en-US" dirty="0"/>
              <a:t>Non-pharmacological management</a:t>
            </a:r>
          </a:p>
        </p:txBody>
      </p:sp>
      <p:sp>
        <p:nvSpPr>
          <p:cNvPr id="3" name="Text Placeholder 2">
            <a:extLst>
              <a:ext uri="{FF2B5EF4-FFF2-40B4-BE49-F238E27FC236}">
                <a16:creationId xmlns:a16="http://schemas.microsoft.com/office/drawing/2014/main" id="{93C3A41A-846B-51EC-F9A1-A579C666154C}"/>
              </a:ext>
            </a:extLst>
          </p:cNvPr>
          <p:cNvSpPr>
            <a:spLocks noGrp="1"/>
          </p:cNvSpPr>
          <p:nvPr>
            <p:ph idx="1"/>
          </p:nvPr>
        </p:nvSpPr>
        <p:spPr/>
        <p:txBody>
          <a:bodyPr vert="horz" lIns="91440" tIns="45720" rIns="91440" bIns="45720" rtlCol="0" anchor="t">
            <a:normAutofit/>
          </a:bodyPr>
          <a:lstStyle/>
          <a:p>
            <a:r>
              <a:rPr lang="en-US" dirty="0"/>
              <a:t>Medication side effects</a:t>
            </a:r>
          </a:p>
          <a:p>
            <a:r>
              <a:rPr lang="en-US" dirty="0"/>
              <a:t>Address pain</a:t>
            </a:r>
          </a:p>
          <a:p>
            <a:r>
              <a:rPr lang="en-US" dirty="0"/>
              <a:t>Treat depression</a:t>
            </a:r>
          </a:p>
          <a:p>
            <a:r>
              <a:rPr lang="en-US" dirty="0"/>
              <a:t>Treat sleep disorder</a:t>
            </a:r>
          </a:p>
        </p:txBody>
      </p:sp>
    </p:spTree>
    <p:extLst>
      <p:ext uri="{BB962C8B-B14F-4D97-AF65-F5344CB8AC3E}">
        <p14:creationId xmlns:p14="http://schemas.microsoft.com/office/powerpoint/2010/main" val="1838273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57DED-8D8B-4A8E-F189-07F6A32198A0}"/>
              </a:ext>
            </a:extLst>
          </p:cNvPr>
          <p:cNvSpPr>
            <a:spLocks noGrp="1"/>
          </p:cNvSpPr>
          <p:nvPr>
            <p:ph type="title"/>
          </p:nvPr>
        </p:nvSpPr>
        <p:spPr/>
        <p:txBody>
          <a:bodyPr/>
          <a:lstStyle/>
          <a:p>
            <a:r>
              <a:rPr lang="en-US" dirty="0"/>
              <a:t>Antidepressants</a:t>
            </a:r>
          </a:p>
        </p:txBody>
      </p:sp>
      <p:sp>
        <p:nvSpPr>
          <p:cNvPr id="3" name="Content Placeholder 2">
            <a:extLst>
              <a:ext uri="{FF2B5EF4-FFF2-40B4-BE49-F238E27FC236}">
                <a16:creationId xmlns:a16="http://schemas.microsoft.com/office/drawing/2014/main" id="{5897368C-DAFA-EC4F-E9F6-DF32DD5355BB}"/>
              </a:ext>
            </a:extLst>
          </p:cNvPr>
          <p:cNvSpPr>
            <a:spLocks noGrp="1"/>
          </p:cNvSpPr>
          <p:nvPr>
            <p:ph idx="1"/>
          </p:nvPr>
        </p:nvSpPr>
        <p:spPr/>
        <p:txBody>
          <a:bodyPr vert="horz" lIns="91440" tIns="45720" rIns="91440" bIns="45720" rtlCol="0" anchor="t">
            <a:normAutofit/>
          </a:bodyPr>
          <a:lstStyle/>
          <a:p>
            <a:r>
              <a:rPr lang="en-US" dirty="0"/>
              <a:t>Selective serotonin reuptake inhibitors (SSRI)</a:t>
            </a:r>
          </a:p>
          <a:p>
            <a:r>
              <a:rPr lang="en-US" dirty="0"/>
              <a:t>Many other classes of antidepressants can be used</a:t>
            </a:r>
          </a:p>
          <a:p>
            <a:r>
              <a:rPr lang="en-US" dirty="0"/>
              <a:t>Can help with mild symptoms of irritability, agitation</a:t>
            </a:r>
          </a:p>
        </p:txBody>
      </p:sp>
      <p:sp>
        <p:nvSpPr>
          <p:cNvPr id="5" name="Rectangle 4">
            <a:extLst>
              <a:ext uri="{FF2B5EF4-FFF2-40B4-BE49-F238E27FC236}">
                <a16:creationId xmlns:a16="http://schemas.microsoft.com/office/drawing/2014/main" id="{B1F1E0E0-9E39-3377-D7B9-01EB5322C5A6}"/>
              </a:ext>
            </a:extLst>
          </p:cNvPr>
          <p:cNvSpPr/>
          <p:nvPr/>
        </p:nvSpPr>
        <p:spPr>
          <a:xfrm>
            <a:off x="369531" y="4245210"/>
            <a:ext cx="5719005" cy="6916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t>Citalopram</a:t>
            </a:r>
            <a:endParaRPr lang="en-US" dirty="0"/>
          </a:p>
        </p:txBody>
      </p:sp>
      <p:sp>
        <p:nvSpPr>
          <p:cNvPr id="7" name="Rectangle 6">
            <a:extLst>
              <a:ext uri="{FF2B5EF4-FFF2-40B4-BE49-F238E27FC236}">
                <a16:creationId xmlns:a16="http://schemas.microsoft.com/office/drawing/2014/main" id="{96E3C8BC-6B5B-709F-97D2-956DA807D139}"/>
              </a:ext>
            </a:extLst>
          </p:cNvPr>
          <p:cNvSpPr/>
          <p:nvPr/>
        </p:nvSpPr>
        <p:spPr>
          <a:xfrm>
            <a:off x="363625" y="5069340"/>
            <a:ext cx="5719005" cy="69168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t>Sertraline</a:t>
            </a:r>
          </a:p>
        </p:txBody>
      </p:sp>
      <p:sp>
        <p:nvSpPr>
          <p:cNvPr id="9" name="Rectangle 8">
            <a:extLst>
              <a:ext uri="{FF2B5EF4-FFF2-40B4-BE49-F238E27FC236}">
                <a16:creationId xmlns:a16="http://schemas.microsoft.com/office/drawing/2014/main" id="{BA2F49F0-B507-17AF-3B31-78E93D1A682D}"/>
              </a:ext>
            </a:extLst>
          </p:cNvPr>
          <p:cNvSpPr/>
          <p:nvPr/>
        </p:nvSpPr>
        <p:spPr>
          <a:xfrm>
            <a:off x="363624" y="5899375"/>
            <a:ext cx="5719005" cy="691685"/>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t>Escitalopram</a:t>
            </a:r>
            <a:endParaRPr lang="en-US" dirty="0"/>
          </a:p>
        </p:txBody>
      </p:sp>
      <p:sp>
        <p:nvSpPr>
          <p:cNvPr id="10" name="Rectangle 9">
            <a:extLst>
              <a:ext uri="{FF2B5EF4-FFF2-40B4-BE49-F238E27FC236}">
                <a16:creationId xmlns:a16="http://schemas.microsoft.com/office/drawing/2014/main" id="{7492C871-09BD-C1D1-E36F-4E3C4DEC2CC1}"/>
              </a:ext>
            </a:extLst>
          </p:cNvPr>
          <p:cNvSpPr/>
          <p:nvPr/>
        </p:nvSpPr>
        <p:spPr>
          <a:xfrm>
            <a:off x="6256763" y="4652306"/>
            <a:ext cx="5719005" cy="691685"/>
          </a:xfrm>
          <a:prstGeom prst="rect">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t>Bupropion</a:t>
            </a:r>
            <a:endParaRPr lang="en-US" dirty="0"/>
          </a:p>
        </p:txBody>
      </p:sp>
      <p:sp>
        <p:nvSpPr>
          <p:cNvPr id="11" name="Rectangle 10">
            <a:extLst>
              <a:ext uri="{FF2B5EF4-FFF2-40B4-BE49-F238E27FC236}">
                <a16:creationId xmlns:a16="http://schemas.microsoft.com/office/drawing/2014/main" id="{AC93B6EF-15BA-983C-6D53-49DE4FBE5602}"/>
              </a:ext>
            </a:extLst>
          </p:cNvPr>
          <p:cNvSpPr/>
          <p:nvPr/>
        </p:nvSpPr>
        <p:spPr>
          <a:xfrm>
            <a:off x="6250858" y="5476435"/>
            <a:ext cx="5719005" cy="69168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err="1"/>
              <a:t>Mirtazazpine</a:t>
            </a:r>
          </a:p>
        </p:txBody>
      </p:sp>
    </p:spTree>
    <p:extLst>
      <p:ext uri="{BB962C8B-B14F-4D97-AF65-F5344CB8AC3E}">
        <p14:creationId xmlns:p14="http://schemas.microsoft.com/office/powerpoint/2010/main" val="667974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6C7C1-7565-D2A9-2E6B-554A92AE3404}"/>
              </a:ext>
            </a:extLst>
          </p:cNvPr>
          <p:cNvSpPr>
            <a:spLocks noGrp="1"/>
          </p:cNvSpPr>
          <p:nvPr>
            <p:ph type="title"/>
          </p:nvPr>
        </p:nvSpPr>
        <p:spPr/>
        <p:txBody>
          <a:bodyPr/>
          <a:lstStyle/>
          <a:p>
            <a:r>
              <a:rPr lang="en-US" dirty="0"/>
              <a:t>Antipsychotics </a:t>
            </a:r>
          </a:p>
        </p:txBody>
      </p:sp>
      <p:sp>
        <p:nvSpPr>
          <p:cNvPr id="3" name="Content Placeholder 2">
            <a:extLst>
              <a:ext uri="{FF2B5EF4-FFF2-40B4-BE49-F238E27FC236}">
                <a16:creationId xmlns:a16="http://schemas.microsoft.com/office/drawing/2014/main" id="{3B28D691-8078-65D1-8B12-8643D03D4490}"/>
              </a:ext>
            </a:extLst>
          </p:cNvPr>
          <p:cNvSpPr>
            <a:spLocks noGrp="1"/>
          </p:cNvSpPr>
          <p:nvPr>
            <p:ph idx="1"/>
          </p:nvPr>
        </p:nvSpPr>
        <p:spPr/>
        <p:txBody>
          <a:bodyPr vert="horz" lIns="91440" tIns="45720" rIns="91440" bIns="45720" rtlCol="0" anchor="t">
            <a:normAutofit/>
          </a:bodyPr>
          <a:lstStyle/>
          <a:p>
            <a:r>
              <a:rPr lang="en-US" dirty="0"/>
              <a:t>Not FDA approved to treat behavioral symptoms, but </a:t>
            </a:r>
            <a:r>
              <a:rPr lang="en-US" dirty="0">
                <a:solidFill>
                  <a:srgbClr val="000000"/>
                </a:solidFill>
                <a:latin typeface="Aptos"/>
                <a:ea typeface="Noto Sans"/>
                <a:cs typeface="Noto Sans"/>
              </a:rPr>
              <a:t>benefits outweigh their risks in patients with severe psychotic symptoms</a:t>
            </a:r>
          </a:p>
          <a:p>
            <a:pPr lvl="1">
              <a:buFont typeface="Courier New" panose="020B0604020202020204" pitchFamily="34" charset="0"/>
              <a:buChar char="o"/>
            </a:pPr>
            <a:r>
              <a:rPr lang="en-US" dirty="0">
                <a:solidFill>
                  <a:srgbClr val="000000"/>
                </a:solidFill>
                <a:latin typeface="Aptos"/>
                <a:ea typeface="Noto Sans"/>
                <a:cs typeface="Noto Sans"/>
              </a:rPr>
              <a:t>Severe hallucinations, paranoia, and delusions</a:t>
            </a:r>
          </a:p>
          <a:p>
            <a:pPr lvl="1">
              <a:buFont typeface="Courier New" panose="020B0604020202020204" pitchFamily="34" charset="0"/>
              <a:buChar char="o"/>
            </a:pPr>
            <a:r>
              <a:rPr lang="en-US" dirty="0">
                <a:solidFill>
                  <a:srgbClr val="000000"/>
                </a:solidFill>
                <a:latin typeface="Aptos"/>
                <a:ea typeface="Noto Sans"/>
                <a:cs typeface="Noto Sans"/>
              </a:rPr>
              <a:t>Symptoms that affect patient and caregiver safety, wellbeing, and quality of life</a:t>
            </a:r>
            <a:endParaRPr lang="en-US" dirty="0">
              <a:solidFill>
                <a:srgbClr val="000000"/>
              </a:solidFill>
              <a:latin typeface="Aptos"/>
            </a:endParaRPr>
          </a:p>
        </p:txBody>
      </p:sp>
      <p:sp>
        <p:nvSpPr>
          <p:cNvPr id="5" name="Rectangle 4">
            <a:extLst>
              <a:ext uri="{FF2B5EF4-FFF2-40B4-BE49-F238E27FC236}">
                <a16:creationId xmlns:a16="http://schemas.microsoft.com/office/drawing/2014/main" id="{6CBAB13B-47BC-87CD-D59F-6794F267B5B0}"/>
              </a:ext>
            </a:extLst>
          </p:cNvPr>
          <p:cNvSpPr/>
          <p:nvPr/>
        </p:nvSpPr>
        <p:spPr>
          <a:xfrm>
            <a:off x="6225448" y="5435182"/>
            <a:ext cx="5719005" cy="691685"/>
          </a:xfrm>
          <a:prstGeom prst="rect">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t>Olanzapine</a:t>
            </a:r>
            <a:endParaRPr lang="en-US" dirty="0"/>
          </a:p>
        </p:txBody>
      </p:sp>
      <p:sp>
        <p:nvSpPr>
          <p:cNvPr id="7" name="Rectangle 6">
            <a:extLst>
              <a:ext uri="{FF2B5EF4-FFF2-40B4-BE49-F238E27FC236}">
                <a16:creationId xmlns:a16="http://schemas.microsoft.com/office/drawing/2014/main" id="{07F98DA9-9BDD-70C1-79CE-6B13C458663E}"/>
              </a:ext>
            </a:extLst>
          </p:cNvPr>
          <p:cNvSpPr/>
          <p:nvPr/>
        </p:nvSpPr>
        <p:spPr>
          <a:xfrm>
            <a:off x="300995" y="4610051"/>
            <a:ext cx="5719005" cy="69168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t>Quetiapine</a:t>
            </a:r>
          </a:p>
        </p:txBody>
      </p:sp>
      <p:sp>
        <p:nvSpPr>
          <p:cNvPr id="9" name="Rectangle 8">
            <a:extLst>
              <a:ext uri="{FF2B5EF4-FFF2-40B4-BE49-F238E27FC236}">
                <a16:creationId xmlns:a16="http://schemas.microsoft.com/office/drawing/2014/main" id="{51E74D9C-2E1F-A980-5696-0877A0901ED1}"/>
              </a:ext>
            </a:extLst>
          </p:cNvPr>
          <p:cNvSpPr/>
          <p:nvPr/>
        </p:nvSpPr>
        <p:spPr>
          <a:xfrm>
            <a:off x="300993" y="5440086"/>
            <a:ext cx="5719005" cy="691685"/>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t>Risperidone</a:t>
            </a:r>
            <a:endParaRPr lang="en-US" dirty="0"/>
          </a:p>
        </p:txBody>
      </p:sp>
      <p:sp>
        <p:nvSpPr>
          <p:cNvPr id="11" name="Rectangle 10">
            <a:extLst>
              <a:ext uri="{FF2B5EF4-FFF2-40B4-BE49-F238E27FC236}">
                <a16:creationId xmlns:a16="http://schemas.microsoft.com/office/drawing/2014/main" id="{9FBA3564-BEF4-350C-DD2A-A53A56DEFDD7}"/>
              </a:ext>
            </a:extLst>
          </p:cNvPr>
          <p:cNvSpPr/>
          <p:nvPr/>
        </p:nvSpPr>
        <p:spPr>
          <a:xfrm>
            <a:off x="6225448" y="4610553"/>
            <a:ext cx="5719005" cy="691685"/>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err="1"/>
              <a:t>Brexpipirazole</a:t>
            </a:r>
            <a:endParaRPr lang="en-US" dirty="0" err="1"/>
          </a:p>
        </p:txBody>
      </p:sp>
    </p:spTree>
    <p:extLst>
      <p:ext uri="{BB962C8B-B14F-4D97-AF65-F5344CB8AC3E}">
        <p14:creationId xmlns:p14="http://schemas.microsoft.com/office/powerpoint/2010/main" val="513322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429B8-BD9A-8AC0-8886-B2F71AE95D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69C4EA-4592-BB72-A248-8D57B0417ADE}"/>
              </a:ext>
            </a:extLst>
          </p:cNvPr>
          <p:cNvSpPr>
            <a:spLocks noGrp="1"/>
          </p:cNvSpPr>
          <p:nvPr>
            <p:ph type="title"/>
          </p:nvPr>
        </p:nvSpPr>
        <p:spPr/>
        <p:txBody>
          <a:bodyPr/>
          <a:lstStyle/>
          <a:p>
            <a:r>
              <a:rPr lang="en-US" dirty="0"/>
              <a:t>Antipsychotic medicine side effects</a:t>
            </a:r>
          </a:p>
        </p:txBody>
      </p:sp>
      <p:sp>
        <p:nvSpPr>
          <p:cNvPr id="3" name="Content Placeholder 2">
            <a:extLst>
              <a:ext uri="{FF2B5EF4-FFF2-40B4-BE49-F238E27FC236}">
                <a16:creationId xmlns:a16="http://schemas.microsoft.com/office/drawing/2014/main" id="{74D12A39-F657-D466-BAE5-155C5197E0E1}"/>
              </a:ext>
            </a:extLst>
          </p:cNvPr>
          <p:cNvSpPr>
            <a:spLocks noGrp="1"/>
          </p:cNvSpPr>
          <p:nvPr>
            <p:ph idx="1"/>
          </p:nvPr>
        </p:nvSpPr>
        <p:spPr>
          <a:xfrm>
            <a:off x="973899" y="1710804"/>
            <a:ext cx="10515600" cy="4643611"/>
          </a:xfrm>
        </p:spPr>
        <p:txBody>
          <a:bodyPr vert="horz" lIns="91440" tIns="45720" rIns="91440" bIns="45720" rtlCol="0" anchor="t">
            <a:normAutofit/>
          </a:bodyPr>
          <a:lstStyle/>
          <a:p>
            <a:r>
              <a:rPr lang="en-US" dirty="0">
                <a:solidFill>
                  <a:srgbClr val="000000"/>
                </a:solidFill>
                <a:latin typeface="Aptos"/>
                <a:ea typeface="Noto Sans"/>
                <a:cs typeface="Noto Sans"/>
              </a:rPr>
              <a:t>Some common side effects include: </a:t>
            </a:r>
          </a:p>
          <a:p>
            <a:pPr lvl="1">
              <a:buFont typeface="Courier New" panose="020B0604020202020204" pitchFamily="34" charset="0"/>
              <a:buChar char="o"/>
            </a:pPr>
            <a:r>
              <a:rPr lang="en-US" dirty="0">
                <a:solidFill>
                  <a:srgbClr val="000000"/>
                </a:solidFill>
                <a:ea typeface="Noto Sans"/>
                <a:cs typeface="Noto Sans"/>
              </a:rPr>
              <a:t>Sedation</a:t>
            </a:r>
            <a:endParaRPr lang="en-US">
              <a:solidFill>
                <a:srgbClr val="000000"/>
              </a:solidFill>
              <a:ea typeface="Noto Sans"/>
              <a:cs typeface="Noto Sans"/>
            </a:endParaRPr>
          </a:p>
          <a:p>
            <a:pPr lvl="1">
              <a:buFont typeface="Courier New" panose="020B0604020202020204" pitchFamily="34" charset="0"/>
              <a:buChar char="o"/>
            </a:pPr>
            <a:r>
              <a:rPr lang="en-US" dirty="0">
                <a:solidFill>
                  <a:srgbClr val="000000"/>
                </a:solidFill>
                <a:latin typeface="Aptos"/>
                <a:ea typeface="Noto Sans"/>
                <a:cs typeface="Noto Sans"/>
              </a:rPr>
              <a:t>Dizziness, falls</a:t>
            </a:r>
          </a:p>
          <a:p>
            <a:pPr lvl="1">
              <a:buFont typeface="Courier New" panose="020B0604020202020204" pitchFamily="34" charset="0"/>
              <a:buChar char="o"/>
            </a:pPr>
            <a:r>
              <a:rPr lang="en-US" dirty="0">
                <a:solidFill>
                  <a:srgbClr val="000000"/>
                </a:solidFill>
                <a:latin typeface="Aptos"/>
                <a:ea typeface="Noto Sans"/>
                <a:cs typeface="Noto Sans"/>
              </a:rPr>
              <a:t>Weight gain</a:t>
            </a:r>
          </a:p>
          <a:p>
            <a:pPr lvl="1">
              <a:buFont typeface="Courier New" panose="020B0604020202020204" pitchFamily="34" charset="0"/>
              <a:buChar char="o"/>
            </a:pPr>
            <a:r>
              <a:rPr lang="en-US" dirty="0">
                <a:solidFill>
                  <a:srgbClr val="000000"/>
                </a:solidFill>
                <a:latin typeface="Aptos"/>
                <a:ea typeface="Noto Sans"/>
                <a:cs typeface="Noto Sans"/>
              </a:rPr>
              <a:t>Involuntary movements, twitches (extrapyramidal symptoms)</a:t>
            </a:r>
          </a:p>
          <a:p>
            <a:r>
              <a:rPr lang="en-US" dirty="0">
                <a:solidFill>
                  <a:srgbClr val="000000"/>
                </a:solidFill>
                <a:latin typeface="Aptos"/>
                <a:ea typeface="Noto Sans"/>
                <a:cs typeface="Noto Sans"/>
              </a:rPr>
              <a:t>Black box warning: increased risk of stroke, heart attack and death with long term use</a:t>
            </a:r>
            <a:endParaRPr lang="en-US" sz="2400" dirty="0">
              <a:solidFill>
                <a:srgbClr val="000000"/>
              </a:solidFill>
              <a:latin typeface="Aptos"/>
              <a:ea typeface="Noto Sans"/>
              <a:cs typeface="Noto Sans"/>
            </a:endParaRPr>
          </a:p>
          <a:p>
            <a:pPr lvl="1">
              <a:buFont typeface="Courier New" panose="020B0604020202020204" pitchFamily="34" charset="0"/>
              <a:buChar char="o"/>
            </a:pPr>
            <a:r>
              <a:rPr lang="en-US" dirty="0">
                <a:solidFill>
                  <a:srgbClr val="000000"/>
                </a:solidFill>
                <a:latin typeface="Aptos"/>
                <a:ea typeface="Noto Sans"/>
                <a:cs typeface="Noto Sans"/>
              </a:rPr>
              <a:t>However, this risk is highest in older (first generation) medicines - haloperidol</a:t>
            </a:r>
          </a:p>
          <a:p>
            <a:r>
              <a:rPr lang="en-US" dirty="0">
                <a:solidFill>
                  <a:srgbClr val="000000"/>
                </a:solidFill>
                <a:latin typeface="Aptos"/>
                <a:ea typeface="Noto Sans"/>
                <a:cs typeface="Noto Sans"/>
              </a:rPr>
              <a:t>Goal is to use lowest dose possible that helps with symptoms</a:t>
            </a:r>
            <a:endParaRPr lang="en-US" dirty="0"/>
          </a:p>
          <a:p>
            <a:pPr marL="0" indent="0">
              <a:buNone/>
            </a:pPr>
            <a:endParaRPr lang="en-US" dirty="0">
              <a:solidFill>
                <a:srgbClr val="000000"/>
              </a:solidFill>
              <a:latin typeface="Aptos"/>
              <a:ea typeface="Noto Sans"/>
              <a:cs typeface="Noto Sans"/>
            </a:endParaRPr>
          </a:p>
          <a:p>
            <a:pPr lvl="1">
              <a:buFont typeface="Courier New" panose="020B0604020202020204" pitchFamily="34" charset="0"/>
              <a:buChar char="o"/>
            </a:pPr>
            <a:endParaRPr lang="en-US" dirty="0">
              <a:solidFill>
                <a:srgbClr val="000000"/>
              </a:solidFill>
              <a:latin typeface="Aptos"/>
              <a:ea typeface="Noto Sans"/>
              <a:cs typeface="Noto Sans"/>
            </a:endParaRPr>
          </a:p>
        </p:txBody>
      </p:sp>
    </p:spTree>
    <p:extLst>
      <p:ext uri="{BB962C8B-B14F-4D97-AF65-F5344CB8AC3E}">
        <p14:creationId xmlns:p14="http://schemas.microsoft.com/office/powerpoint/2010/main" val="3800782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11DDA-CB3B-4A7F-5E0A-8B2CBBE5B6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FB614-F2D6-BF45-C564-361461FFA65F}"/>
              </a:ext>
            </a:extLst>
          </p:cNvPr>
          <p:cNvSpPr>
            <a:spLocks noGrp="1"/>
          </p:cNvSpPr>
          <p:nvPr>
            <p:ph type="title"/>
          </p:nvPr>
        </p:nvSpPr>
        <p:spPr/>
        <p:txBody>
          <a:bodyPr/>
          <a:lstStyle/>
          <a:p>
            <a:r>
              <a:rPr lang="en-US" dirty="0"/>
              <a:t>Methylphenidate (Ritalin)</a:t>
            </a:r>
          </a:p>
        </p:txBody>
      </p:sp>
      <p:sp>
        <p:nvSpPr>
          <p:cNvPr id="3" name="Content Placeholder 2">
            <a:extLst>
              <a:ext uri="{FF2B5EF4-FFF2-40B4-BE49-F238E27FC236}">
                <a16:creationId xmlns:a16="http://schemas.microsoft.com/office/drawing/2014/main" id="{F1C9BFE0-739A-02B5-3723-6EB31926DC0C}"/>
              </a:ext>
            </a:extLst>
          </p:cNvPr>
          <p:cNvSpPr>
            <a:spLocks noGrp="1"/>
          </p:cNvSpPr>
          <p:nvPr>
            <p:ph idx="1"/>
          </p:nvPr>
        </p:nvSpPr>
        <p:spPr/>
        <p:txBody>
          <a:bodyPr vert="horz" lIns="91440" tIns="45720" rIns="91440" bIns="45720" rtlCol="0" anchor="t">
            <a:normAutofit/>
          </a:bodyPr>
          <a:lstStyle/>
          <a:p>
            <a:r>
              <a:rPr lang="en-US" dirty="0"/>
              <a:t>Medication usually prescribed for ADHD</a:t>
            </a:r>
          </a:p>
          <a:p>
            <a:r>
              <a:rPr lang="en-US" dirty="0"/>
              <a:t>Using this may help improve motivation pathways in the brain</a:t>
            </a:r>
          </a:p>
          <a:p>
            <a:r>
              <a:rPr lang="en-US" dirty="0"/>
              <a:t>Studies show it can be helpful for patients with severe apathy who have Alzheimer disease. </a:t>
            </a:r>
          </a:p>
          <a:p>
            <a:endParaRPr lang="en-US" dirty="0"/>
          </a:p>
          <a:p>
            <a:r>
              <a:rPr lang="en-US" dirty="0"/>
              <a:t>Monitoring for any cardiac changes (EKG)</a:t>
            </a:r>
          </a:p>
          <a:p>
            <a:r>
              <a:rPr lang="en-US" dirty="0"/>
              <a:t>Watch for reduced appetite and weight loss</a:t>
            </a:r>
          </a:p>
          <a:p>
            <a:r>
              <a:rPr lang="en-US" dirty="0"/>
              <a:t>Can interact with other medicines: blood pressure, SSRIs</a:t>
            </a:r>
          </a:p>
        </p:txBody>
      </p:sp>
    </p:spTree>
    <p:extLst>
      <p:ext uri="{BB962C8B-B14F-4D97-AF65-F5344CB8AC3E}">
        <p14:creationId xmlns:p14="http://schemas.microsoft.com/office/powerpoint/2010/main" val="1549393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C70A54-E7F1-B42A-A67E-D1FB4B45E159}"/>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kern="1200">
                <a:solidFill>
                  <a:srgbClr val="FFFFFF"/>
                </a:solidFill>
                <a:latin typeface="+mj-lt"/>
                <a:ea typeface="+mj-ea"/>
                <a:cs typeface="+mj-cs"/>
              </a:rPr>
              <a:t>Thank you!</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259D72-BE37-FF4E-275A-D53FB71F50C2}"/>
              </a:ext>
            </a:extLst>
          </p:cNvPr>
          <p:cNvSpPr>
            <a:spLocks noGrp="1"/>
          </p:cNvSpPr>
          <p:nvPr>
            <p:ph type="body" idx="1"/>
          </p:nvPr>
        </p:nvSpPr>
        <p:spPr>
          <a:xfrm>
            <a:off x="4285397" y="4960961"/>
            <a:ext cx="7055893" cy="1078054"/>
          </a:xfrm>
        </p:spPr>
        <p:txBody>
          <a:bodyPr vert="horz" lIns="91440" tIns="45720" rIns="91440" bIns="45720" rtlCol="0">
            <a:normAutofit/>
          </a:bodyPr>
          <a:lstStyle/>
          <a:p>
            <a:endParaRPr lang="en-US" sz="2400" kern="1200">
              <a:solidFill>
                <a:srgbClr val="FFFFFF"/>
              </a:solidFill>
              <a:latin typeface="+mn-lt"/>
              <a:ea typeface="+mn-ea"/>
              <a:cs typeface="+mn-cs"/>
            </a:endParaRPr>
          </a:p>
        </p:txBody>
      </p:sp>
    </p:spTree>
    <p:extLst>
      <p:ext uri="{BB962C8B-B14F-4D97-AF65-F5344CB8AC3E}">
        <p14:creationId xmlns:p14="http://schemas.microsoft.com/office/powerpoint/2010/main" val="127123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1C3C0B22-0AD1-1681-77E5-C2C272D9D170}"/>
            </a:ext>
          </a:extLst>
        </p:cNvPr>
        <p:cNvGrpSpPr/>
        <p:nvPr/>
      </p:nvGrpSpPr>
      <p:grpSpPr>
        <a:xfrm>
          <a:off x="0" y="0"/>
          <a:ext cx="0" cy="0"/>
          <a:chOff x="0" y="0"/>
          <a:chExt cx="0" cy="0"/>
        </a:xfrm>
      </p:grpSpPr>
      <p:sp>
        <p:nvSpPr>
          <p:cNvPr id="99" name="Google Shape;99;p3">
            <a:extLst>
              <a:ext uri="{FF2B5EF4-FFF2-40B4-BE49-F238E27FC236}">
                <a16:creationId xmlns:a16="http://schemas.microsoft.com/office/drawing/2014/main" id="{701D0D58-B217-D483-A7F8-E3D6ECEEB044}"/>
              </a:ext>
            </a:extLst>
          </p:cNvPr>
          <p:cNvSpPr txBox="1">
            <a:spLocks noGrp="1"/>
          </p:cNvSpPr>
          <p:nvPr>
            <p:ph type="title"/>
          </p:nvPr>
        </p:nvSpPr>
        <p:spPr>
          <a:xfrm>
            <a:off x="635349" y="276201"/>
            <a:ext cx="8596668" cy="1320800"/>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b="1" u="sng" dirty="0">
                <a:latin typeface="Arial" panose="020B0604020202020204" pitchFamily="34" charset="0"/>
                <a:cs typeface="Arial" panose="020B0604020202020204" pitchFamily="34" charset="0"/>
              </a:rPr>
              <a:t>Sign up Now! </a:t>
            </a:r>
          </a:p>
        </p:txBody>
      </p:sp>
      <p:sp>
        <p:nvSpPr>
          <p:cNvPr id="101" name="Google Shape;101;p3">
            <a:extLst>
              <a:ext uri="{FF2B5EF4-FFF2-40B4-BE49-F238E27FC236}">
                <a16:creationId xmlns:a16="http://schemas.microsoft.com/office/drawing/2014/main" id="{785FC9B1-02E6-BF0B-AA09-C0214675AEED}"/>
              </a:ext>
            </a:extLst>
          </p:cNvPr>
          <p:cNvSpPr txBox="1">
            <a:spLocks noGrp="1"/>
          </p:cNvSpPr>
          <p:nvPr>
            <p:ph idx="1"/>
          </p:nvPr>
        </p:nvSpPr>
        <p:spPr>
          <a:xfrm>
            <a:off x="653163" y="1099989"/>
            <a:ext cx="9436768" cy="4798098"/>
          </a:xfrm>
          <a:prstGeom prst="rect">
            <a:avLst/>
          </a:prstGeom>
        </p:spPr>
        <p:txBody>
          <a:bodyPr spcFirstLastPara="1" lIns="91425" tIns="45700" rIns="91425" bIns="45700" anchorCtr="0">
            <a:noAutofit/>
          </a:bodyPr>
          <a:lstStyle/>
          <a:p>
            <a:pPr fontAlgn="base"/>
            <a:r>
              <a:rPr lang="en-US" sz="2500" dirty="0">
                <a:latin typeface="Arial" panose="020B0604020202020204" pitchFamily="34" charset="0"/>
                <a:cs typeface="Arial" panose="020B0604020202020204" pitchFamily="34" charset="0"/>
              </a:rPr>
              <a:t>To have an </a:t>
            </a:r>
            <a:r>
              <a:rPr lang="en-US" sz="2500" i="1" u="sng" dirty="0">
                <a:latin typeface="Arial" panose="020B0604020202020204" pitchFamily="34" charset="0"/>
                <a:cs typeface="Arial" panose="020B0604020202020204" pitchFamily="34" charset="0"/>
              </a:rPr>
              <a:t>impact</a:t>
            </a:r>
            <a:r>
              <a:rPr lang="en-US" sz="2500" dirty="0">
                <a:latin typeface="Arial" panose="020B0604020202020204" pitchFamily="34" charset="0"/>
                <a:cs typeface="Arial" panose="020B0604020202020204" pitchFamily="34" charset="0"/>
              </a:rPr>
              <a:t> on your local dementia services, please nominate yourself for the lived experience panel </a:t>
            </a:r>
          </a:p>
          <a:p>
            <a:pPr fontAlgn="base"/>
            <a:r>
              <a:rPr lang="en-US" sz="2500" dirty="0">
                <a:latin typeface="Arial" panose="020B0604020202020204" pitchFamily="34" charset="0"/>
                <a:cs typeface="Arial" panose="020B0604020202020204" pitchFamily="34" charset="0"/>
              </a:rPr>
              <a:t>If interested, fill out our interest form at: </a:t>
            </a:r>
          </a:p>
          <a:p>
            <a:pPr lvl="1" fontAlgn="base"/>
            <a:r>
              <a:rPr lang="en-US" sz="2400" u="sng" dirty="0">
                <a:hlinkClick r:id="rId3"/>
              </a:rPr>
              <a:t>https://alz.surveymonkey.com/r/StARSMD</a:t>
            </a:r>
            <a:r>
              <a:rPr lang="en-US" sz="2400" dirty="0">
                <a:latin typeface="Arial" panose="020B0604020202020204" pitchFamily="34" charset="0"/>
                <a:cs typeface="Arial" panose="020B0604020202020204" pitchFamily="34" charset="0"/>
              </a:rPr>
              <a:t>   </a:t>
            </a:r>
          </a:p>
          <a:p>
            <a:pPr lvl="1" fontAlgn="base"/>
            <a:r>
              <a:rPr lang="en-US" sz="2400" dirty="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Or Scan QR Code:</a:t>
            </a:r>
          </a:p>
          <a:p>
            <a:pPr marL="457200" lvl="1" indent="0" fontAlgn="base">
              <a:buNone/>
            </a:pPr>
            <a:endParaRPr lang="en-US" sz="2500" dirty="0">
              <a:latin typeface="Arial" panose="020B0604020202020204" pitchFamily="34" charset="0"/>
              <a:cs typeface="Arial" panose="020B0604020202020204" pitchFamily="34" charset="0"/>
            </a:endParaRPr>
          </a:p>
          <a:p>
            <a:pPr fontAlgn="base"/>
            <a:endParaRPr lang="en-US" sz="2500" dirty="0">
              <a:latin typeface="Arial" panose="020B0604020202020204" pitchFamily="34" charset="0"/>
              <a:cs typeface="Arial" panose="020B0604020202020204" pitchFamily="34" charset="0"/>
            </a:endParaRPr>
          </a:p>
          <a:p>
            <a:pPr fontAlgn="base"/>
            <a:r>
              <a:rPr lang="en-US" sz="2500" dirty="0">
                <a:latin typeface="Arial" panose="020B0604020202020204" pitchFamily="34" charset="0"/>
                <a:cs typeface="Arial" panose="020B0604020202020204" pitchFamily="34" charset="0"/>
              </a:rPr>
              <a:t>Questions? </a:t>
            </a:r>
          </a:p>
          <a:p>
            <a:pPr lvl="1" fontAlgn="base"/>
            <a:r>
              <a:rPr lang="en-US" sz="2300" dirty="0">
                <a:latin typeface="Arial" panose="020B0604020202020204" pitchFamily="34" charset="0"/>
                <a:cs typeface="Arial" panose="020B0604020202020204" pitchFamily="34" charset="0"/>
              </a:rPr>
              <a:t>Reach out to Kerry Finegan at </a:t>
            </a:r>
            <a:r>
              <a:rPr lang="en-US" sz="2300" dirty="0">
                <a:latin typeface="Arial" panose="020B0604020202020204" pitchFamily="34" charset="0"/>
                <a:cs typeface="Arial" panose="020B0604020202020204" pitchFamily="34" charset="0"/>
                <a:hlinkClick r:id="rId4"/>
              </a:rPr>
              <a:t>kfinegan@alz.org</a:t>
            </a:r>
            <a:r>
              <a:rPr lang="en-US" sz="2300" dirty="0">
                <a:latin typeface="Arial" panose="020B0604020202020204" pitchFamily="34" charset="0"/>
                <a:cs typeface="Arial" panose="020B0604020202020204" pitchFamily="34" charset="0"/>
              </a:rPr>
              <a:t> </a:t>
            </a:r>
          </a:p>
          <a:p>
            <a:pPr lvl="1" fontAlgn="base"/>
            <a:endParaRPr lang="en-US" sz="2300" dirty="0">
              <a:latin typeface="Arial" panose="020B0604020202020204" pitchFamily="34" charset="0"/>
              <a:cs typeface="Arial" panose="020B0604020202020204" pitchFamily="34" charset="0"/>
            </a:endParaRPr>
          </a:p>
        </p:txBody>
      </p:sp>
      <p:pic>
        <p:nvPicPr>
          <p:cNvPr id="2" name="Content Placeholder 4" descr="A black background with yellow stars and green stars&#10;&#10;Description automatically generated">
            <a:extLst>
              <a:ext uri="{FF2B5EF4-FFF2-40B4-BE49-F238E27FC236}">
                <a16:creationId xmlns:a16="http://schemas.microsoft.com/office/drawing/2014/main" id="{6A4B7A94-1F88-285C-BC0B-EBBA882172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2030" y="5263134"/>
            <a:ext cx="1547692" cy="1547692"/>
          </a:xfrm>
          <a:prstGeom prst="rect">
            <a:avLst/>
          </a:prstGeom>
        </p:spPr>
      </p:pic>
      <p:pic>
        <p:nvPicPr>
          <p:cNvPr id="1026" name="Picture 2">
            <a:hlinkClick r:id="rId3"/>
            <a:extLst>
              <a:ext uri="{FF2B5EF4-FFF2-40B4-BE49-F238E27FC236}">
                <a16:creationId xmlns:a16="http://schemas.microsoft.com/office/drawing/2014/main" id="{C26F794D-401E-25DB-A28D-3B5F299881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9665" y="3249958"/>
            <a:ext cx="1409700"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40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1484" t="13611" r="11719" b="9722"/>
          <a:stretch/>
        </p:blipFill>
        <p:spPr>
          <a:xfrm>
            <a:off x="-143374" y="0"/>
            <a:ext cx="12335374" cy="6926883"/>
          </a:xfrm>
          <a:prstGeom prst="rect">
            <a:avLst/>
          </a:prstGeom>
        </p:spPr>
      </p:pic>
    </p:spTree>
    <p:extLst>
      <p:ext uri="{BB962C8B-B14F-4D97-AF65-F5344CB8AC3E}">
        <p14:creationId xmlns:p14="http://schemas.microsoft.com/office/powerpoint/2010/main" val="376088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descr="Mental health awareness mural">
            <a:extLst>
              <a:ext uri="{FF2B5EF4-FFF2-40B4-BE49-F238E27FC236}">
                <a16:creationId xmlns:a16="http://schemas.microsoft.com/office/drawing/2014/main" id="{2F8CD779-372D-0461-F4DA-73C08D760FCF}"/>
              </a:ext>
            </a:extLst>
          </p:cNvPr>
          <p:cNvPicPr>
            <a:picLocks noChangeAspect="1"/>
          </p:cNvPicPr>
          <p:nvPr/>
        </p:nvPicPr>
        <p:blipFill>
          <a:blip r:embed="rId2">
            <a:alphaModFix/>
          </a:blip>
          <a:srcRect r="28506" b="-1"/>
          <a:stretch>
            <a:fillRect/>
          </a:stretch>
        </p:blipFill>
        <p:spPr>
          <a:xfrm>
            <a:off x="4283902" y="10"/>
            <a:ext cx="7908098" cy="6857992"/>
          </a:xfrm>
          <a:prstGeom prst="rect">
            <a:avLst/>
          </a:prstGeom>
        </p:spPr>
      </p:pic>
      <p:sp>
        <p:nvSpPr>
          <p:cNvPr id="11" name="Rectangle 1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728663" y="882745"/>
            <a:ext cx="9496260" cy="2542583"/>
          </a:xfrm>
        </p:spPr>
        <p:txBody>
          <a:bodyPr>
            <a:noAutofit/>
          </a:bodyPr>
          <a:lstStyle/>
          <a:p>
            <a:pPr algn="l"/>
            <a:r>
              <a:rPr lang="en-US" b="1" dirty="0">
                <a:solidFill>
                  <a:srgbClr val="FFFFFF"/>
                </a:solidFill>
              </a:rPr>
              <a:t>Overview of Medications to Treat Dementia/Alzheimer’s Disease</a:t>
            </a:r>
            <a:endParaRPr lang="en-US" dirty="0"/>
          </a:p>
        </p:txBody>
      </p:sp>
      <p:sp>
        <p:nvSpPr>
          <p:cNvPr id="3" name="Subtitle 2"/>
          <p:cNvSpPr>
            <a:spLocks noGrp="1"/>
          </p:cNvSpPr>
          <p:nvPr>
            <p:ph type="subTitle" idx="1"/>
          </p:nvPr>
        </p:nvSpPr>
        <p:spPr>
          <a:xfrm>
            <a:off x="728663" y="3902075"/>
            <a:ext cx="5505449" cy="2585660"/>
          </a:xfrm>
        </p:spPr>
        <p:txBody>
          <a:bodyPr vert="horz" lIns="91440" tIns="45720" rIns="91440" bIns="45720" rtlCol="0" anchor="t">
            <a:normAutofit fontScale="85000" lnSpcReduction="10000"/>
          </a:bodyPr>
          <a:lstStyle/>
          <a:p>
            <a:pPr algn="l"/>
            <a:r>
              <a:rPr lang="en-US" dirty="0">
                <a:solidFill>
                  <a:schemeClr val="bg1"/>
                </a:solidFill>
              </a:rPr>
              <a:t>Lunch &amp; Learn Dementia Series </a:t>
            </a:r>
          </a:p>
          <a:p>
            <a:pPr algn="l"/>
            <a:r>
              <a:rPr lang="en-US" dirty="0">
                <a:solidFill>
                  <a:schemeClr val="bg1"/>
                </a:solidFill>
              </a:rPr>
              <a:t>January 15, 2026</a:t>
            </a:r>
          </a:p>
          <a:p>
            <a:pPr algn="l"/>
            <a:endParaRPr lang="en-US" dirty="0">
              <a:solidFill>
                <a:schemeClr val="bg1"/>
              </a:solidFill>
            </a:endParaRPr>
          </a:p>
          <a:p>
            <a:pPr algn="l">
              <a:lnSpc>
                <a:spcPct val="80000"/>
              </a:lnSpc>
            </a:pPr>
            <a:r>
              <a:rPr lang="en-US" dirty="0">
                <a:solidFill>
                  <a:srgbClr val="FFFFFF"/>
                </a:solidFill>
              </a:rPr>
              <a:t>Lolita </a:t>
            </a:r>
            <a:r>
              <a:rPr lang="en-US" dirty="0" err="1">
                <a:solidFill>
                  <a:srgbClr val="FFFFFF"/>
                </a:solidFill>
              </a:rPr>
              <a:t>Nidadavolu</a:t>
            </a:r>
            <a:r>
              <a:rPr lang="en-US" dirty="0">
                <a:solidFill>
                  <a:srgbClr val="FFFFFF"/>
                </a:solidFill>
              </a:rPr>
              <a:t> MD, PhD</a:t>
            </a:r>
            <a:endParaRPr lang="en-US" dirty="0"/>
          </a:p>
          <a:p>
            <a:pPr algn="l">
              <a:lnSpc>
                <a:spcPct val="80000"/>
              </a:lnSpc>
            </a:pPr>
            <a:r>
              <a:rPr lang="en-US" dirty="0">
                <a:solidFill>
                  <a:srgbClr val="FFFFFF"/>
                </a:solidFill>
              </a:rPr>
              <a:t>Assistant Professor of Medicine</a:t>
            </a:r>
            <a:endParaRPr lang="en-US" dirty="0"/>
          </a:p>
          <a:p>
            <a:pPr algn="l">
              <a:lnSpc>
                <a:spcPct val="80000"/>
              </a:lnSpc>
            </a:pPr>
            <a:r>
              <a:rPr lang="en-US" dirty="0">
                <a:solidFill>
                  <a:srgbClr val="FFFFFF"/>
                </a:solidFill>
              </a:rPr>
              <a:t>Johns Hopkins University, School of Medicine</a:t>
            </a:r>
            <a:endParaRPr lang="en-US" dirty="0"/>
          </a:p>
          <a:p>
            <a:pPr algn="l"/>
            <a:r>
              <a:rPr lang="en-US" dirty="0">
                <a:solidFill>
                  <a:srgbClr val="FFFFFF"/>
                </a:solidFill>
              </a:rPr>
              <a:t>Division of Geriatric Medicine and Gerontology</a:t>
            </a:r>
            <a:endParaRPr lang="en-US" dirty="0"/>
          </a:p>
        </p:txBody>
      </p:sp>
      <p:cxnSp>
        <p:nvCxnSpPr>
          <p:cNvPr id="13" name="Straight Connector 1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504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5E47E-D407-1D4C-C012-791021CA2A84}"/>
              </a:ext>
            </a:extLst>
          </p:cNvPr>
          <p:cNvSpPr>
            <a:spLocks noGrp="1"/>
          </p:cNvSpPr>
          <p:nvPr>
            <p:ph type="title"/>
          </p:nvPr>
        </p:nvSpPr>
        <p:spPr/>
        <p:txBody>
          <a:bodyPr/>
          <a:lstStyle/>
          <a:p>
            <a:r>
              <a:rPr lang="en-US" dirty="0"/>
              <a:t>What is dementia?</a:t>
            </a:r>
          </a:p>
        </p:txBody>
      </p:sp>
      <p:sp>
        <p:nvSpPr>
          <p:cNvPr id="6" name="Content Placeholder 5">
            <a:extLst>
              <a:ext uri="{FF2B5EF4-FFF2-40B4-BE49-F238E27FC236}">
                <a16:creationId xmlns:a16="http://schemas.microsoft.com/office/drawing/2014/main" id="{CD010093-EDB5-5612-22FD-8B5E91875891}"/>
              </a:ext>
            </a:extLst>
          </p:cNvPr>
          <p:cNvSpPr>
            <a:spLocks noGrp="1"/>
          </p:cNvSpPr>
          <p:nvPr>
            <p:ph idx="1"/>
          </p:nvPr>
        </p:nvSpPr>
        <p:spPr>
          <a:xfrm>
            <a:off x="668867" y="1825625"/>
            <a:ext cx="6371726" cy="4351338"/>
          </a:xfrm>
        </p:spPr>
        <p:txBody>
          <a:bodyPr vert="horz" lIns="91440" tIns="45720" rIns="91440" bIns="45720" rtlCol="0" anchor="t">
            <a:normAutofit/>
          </a:bodyPr>
          <a:lstStyle/>
          <a:p>
            <a:r>
              <a:rPr lang="en-US" dirty="0"/>
              <a:t>Dementia is a broad term</a:t>
            </a:r>
          </a:p>
          <a:p>
            <a:r>
              <a:rPr lang="en-US" dirty="0"/>
              <a:t>Loss of memory and other cognitive abilities. Serious enough to interfere with daily life</a:t>
            </a:r>
          </a:p>
          <a:p>
            <a:r>
              <a:rPr lang="en-US" dirty="0"/>
              <a:t>60% due to Alzheimer disease (AD)</a:t>
            </a:r>
          </a:p>
          <a:p>
            <a:r>
              <a:rPr lang="en-US" dirty="0"/>
              <a:t>Not a normal part of aging</a:t>
            </a:r>
          </a:p>
          <a:p>
            <a:r>
              <a:rPr lang="en-US" dirty="0"/>
              <a:t>Worsens over time (progressive)</a:t>
            </a:r>
          </a:p>
        </p:txBody>
      </p:sp>
      <p:pic>
        <p:nvPicPr>
          <p:cNvPr id="12" name="Picture 11" descr="A diagram of an umbrella with text and rainbow dots&#10;&#10;AI-generated content may be incorrect.">
            <a:extLst>
              <a:ext uri="{FF2B5EF4-FFF2-40B4-BE49-F238E27FC236}">
                <a16:creationId xmlns:a16="http://schemas.microsoft.com/office/drawing/2014/main" id="{0EBD7347-4814-9125-B31A-91D71BB0EBA4}"/>
              </a:ext>
            </a:extLst>
          </p:cNvPr>
          <p:cNvPicPr>
            <a:picLocks noChangeAspect="1"/>
          </p:cNvPicPr>
          <p:nvPr/>
        </p:nvPicPr>
        <p:blipFill>
          <a:blip r:embed="rId3"/>
          <a:stretch>
            <a:fillRect/>
          </a:stretch>
        </p:blipFill>
        <p:spPr>
          <a:xfrm>
            <a:off x="6780363" y="673991"/>
            <a:ext cx="5201726" cy="5049941"/>
          </a:xfrm>
          <a:prstGeom prst="rect">
            <a:avLst/>
          </a:prstGeom>
        </p:spPr>
      </p:pic>
    </p:spTree>
    <p:extLst>
      <p:ext uri="{BB962C8B-B14F-4D97-AF65-F5344CB8AC3E}">
        <p14:creationId xmlns:p14="http://schemas.microsoft.com/office/powerpoint/2010/main" val="206158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65F84-5D80-CF0F-F61E-E529AAC65F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29A674-4E0C-DD84-FCE9-7C5F65B91528}"/>
              </a:ext>
            </a:extLst>
          </p:cNvPr>
          <p:cNvSpPr>
            <a:spLocks noGrp="1"/>
          </p:cNvSpPr>
          <p:nvPr>
            <p:ph type="title"/>
          </p:nvPr>
        </p:nvSpPr>
        <p:spPr/>
        <p:txBody>
          <a:bodyPr/>
          <a:lstStyle/>
          <a:p>
            <a:r>
              <a:rPr lang="en-US" dirty="0"/>
              <a:t>How does AD progress?</a:t>
            </a:r>
          </a:p>
        </p:txBody>
      </p:sp>
      <p:sp>
        <p:nvSpPr>
          <p:cNvPr id="6" name="Content Placeholder 5">
            <a:extLst>
              <a:ext uri="{FF2B5EF4-FFF2-40B4-BE49-F238E27FC236}">
                <a16:creationId xmlns:a16="http://schemas.microsoft.com/office/drawing/2014/main" id="{2ECC11C9-98E9-59FF-33CA-894633A33A6D}"/>
              </a:ext>
            </a:extLst>
          </p:cNvPr>
          <p:cNvSpPr>
            <a:spLocks noGrp="1"/>
          </p:cNvSpPr>
          <p:nvPr>
            <p:ph idx="1"/>
          </p:nvPr>
        </p:nvSpPr>
        <p:spPr>
          <a:xfrm>
            <a:off x="838200" y="1825625"/>
            <a:ext cx="6633713" cy="4926432"/>
          </a:xfrm>
        </p:spPr>
        <p:txBody>
          <a:bodyPr vert="horz" lIns="91440" tIns="45720" rIns="91440" bIns="45720" rtlCol="0" anchor="t">
            <a:noAutofit/>
          </a:bodyPr>
          <a:lstStyle/>
          <a:p>
            <a:r>
              <a:rPr lang="en-US" dirty="0">
                <a:solidFill>
                  <a:srgbClr val="000000"/>
                </a:solidFill>
                <a:ea typeface="+mn-lt"/>
                <a:cs typeface="+mn-lt"/>
              </a:rPr>
              <a:t>AD changes start in the part of the brain that affects learning</a:t>
            </a:r>
            <a:endParaRPr lang="en-US" dirty="0"/>
          </a:p>
          <a:p>
            <a:r>
              <a:rPr lang="en-US" dirty="0">
                <a:solidFill>
                  <a:srgbClr val="000000"/>
                </a:solidFill>
                <a:ea typeface="+mn-lt"/>
                <a:cs typeface="+mn-lt"/>
              </a:rPr>
              <a:t>As AD advances it leads to more severe symptoms: </a:t>
            </a:r>
            <a:endParaRPr lang="en-US">
              <a:solidFill>
                <a:srgbClr val="000000"/>
              </a:solidFill>
              <a:ea typeface="+mn-lt"/>
              <a:cs typeface="+mn-lt"/>
            </a:endParaRPr>
          </a:p>
          <a:p>
            <a:pPr lvl="1">
              <a:buFont typeface="Courier New" panose="020B0604020202020204" pitchFamily="34" charset="0"/>
              <a:buChar char="o"/>
            </a:pPr>
            <a:r>
              <a:rPr lang="en-US" dirty="0">
                <a:solidFill>
                  <a:srgbClr val="000000"/>
                </a:solidFill>
                <a:ea typeface="+mn-lt"/>
                <a:cs typeface="+mn-lt"/>
              </a:rPr>
              <a:t>disorientation</a:t>
            </a:r>
          </a:p>
          <a:p>
            <a:pPr lvl="1">
              <a:buFont typeface="Courier New" panose="020B0604020202020204" pitchFamily="34" charset="0"/>
              <a:buChar char="o"/>
            </a:pPr>
            <a:r>
              <a:rPr lang="en-US" dirty="0">
                <a:solidFill>
                  <a:srgbClr val="000000"/>
                </a:solidFill>
                <a:ea typeface="+mn-lt"/>
                <a:cs typeface="+mn-lt"/>
              </a:rPr>
              <a:t>mood and behavior changes</a:t>
            </a:r>
          </a:p>
          <a:p>
            <a:pPr lvl="1">
              <a:buFont typeface="Courier New" panose="020B0604020202020204" pitchFamily="34" charset="0"/>
              <a:buChar char="o"/>
            </a:pPr>
            <a:r>
              <a:rPr lang="en-US" dirty="0">
                <a:solidFill>
                  <a:srgbClr val="000000"/>
                </a:solidFill>
                <a:ea typeface="+mn-lt"/>
                <a:cs typeface="+mn-lt"/>
              </a:rPr>
              <a:t>deepening confusion about events, time and place</a:t>
            </a:r>
          </a:p>
          <a:p>
            <a:pPr lvl="1">
              <a:buFont typeface="Courier New" panose="020B0604020202020204" pitchFamily="34" charset="0"/>
              <a:buChar char="o"/>
            </a:pPr>
            <a:r>
              <a:rPr lang="en-US" dirty="0">
                <a:solidFill>
                  <a:srgbClr val="000000"/>
                </a:solidFill>
                <a:ea typeface="+mn-lt"/>
                <a:cs typeface="+mn-lt"/>
              </a:rPr>
              <a:t>unfounded suspicions about family, friends and professional caregivers</a:t>
            </a:r>
          </a:p>
          <a:p>
            <a:pPr lvl="1">
              <a:buFont typeface="Courier New" panose="020B0604020202020204" pitchFamily="34" charset="0"/>
              <a:buChar char="o"/>
            </a:pPr>
            <a:r>
              <a:rPr lang="en-US" dirty="0">
                <a:solidFill>
                  <a:srgbClr val="000000"/>
                </a:solidFill>
                <a:ea typeface="+mn-lt"/>
                <a:cs typeface="+mn-lt"/>
              </a:rPr>
              <a:t>difficulty speaking, swallowing and walking</a:t>
            </a:r>
            <a:endParaRPr lang="en-US" dirty="0"/>
          </a:p>
        </p:txBody>
      </p:sp>
      <p:grpSp>
        <p:nvGrpSpPr>
          <p:cNvPr id="3" name="Group 2">
            <a:extLst>
              <a:ext uri="{FF2B5EF4-FFF2-40B4-BE49-F238E27FC236}">
                <a16:creationId xmlns:a16="http://schemas.microsoft.com/office/drawing/2014/main" id="{87B34515-5A6E-BB3A-7EB6-373658E08EB9}"/>
              </a:ext>
            </a:extLst>
          </p:cNvPr>
          <p:cNvGrpSpPr/>
          <p:nvPr/>
        </p:nvGrpSpPr>
        <p:grpSpPr>
          <a:xfrm>
            <a:off x="7484723" y="694393"/>
            <a:ext cx="4712429" cy="5478473"/>
            <a:chOff x="7053402" y="866921"/>
            <a:chExt cx="4712429" cy="5478473"/>
          </a:xfrm>
        </p:grpSpPr>
        <p:pic>
          <p:nvPicPr>
            <p:cNvPr id="5" name="Picture 4" descr="A screenshot of a diagram&#10;&#10;AI-generated content may be incorrect.">
              <a:extLst>
                <a:ext uri="{FF2B5EF4-FFF2-40B4-BE49-F238E27FC236}">
                  <a16:creationId xmlns:a16="http://schemas.microsoft.com/office/drawing/2014/main" id="{816C2716-CBA2-8711-6A0D-1A32C7390CF6}"/>
                </a:ext>
              </a:extLst>
            </p:cNvPr>
            <p:cNvPicPr>
              <a:picLocks noChangeAspect="1"/>
            </p:cNvPicPr>
            <p:nvPr/>
          </p:nvPicPr>
          <p:blipFill>
            <a:blip r:embed="rId3"/>
            <a:stretch>
              <a:fillRect/>
            </a:stretch>
          </p:blipFill>
          <p:spPr>
            <a:xfrm>
              <a:off x="7053402" y="866921"/>
              <a:ext cx="4712429" cy="5478473"/>
            </a:xfrm>
            <a:prstGeom prst="rect">
              <a:avLst/>
            </a:prstGeom>
          </p:spPr>
        </p:pic>
        <p:sp>
          <p:nvSpPr>
            <p:cNvPr id="7" name="Rectangle 6">
              <a:extLst>
                <a:ext uri="{FF2B5EF4-FFF2-40B4-BE49-F238E27FC236}">
                  <a16:creationId xmlns:a16="http://schemas.microsoft.com/office/drawing/2014/main" id="{CD7B6098-59A4-5AFC-478C-AD15C6660C39}"/>
                </a:ext>
              </a:extLst>
            </p:cNvPr>
            <p:cNvSpPr/>
            <p:nvPr/>
          </p:nvSpPr>
          <p:spPr>
            <a:xfrm>
              <a:off x="7389391" y="2198098"/>
              <a:ext cx="4032709" cy="57382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Mild Cognitive Impairment (MCI)</a:t>
              </a:r>
            </a:p>
          </p:txBody>
        </p:sp>
        <p:sp>
          <p:nvSpPr>
            <p:cNvPr id="8" name="Rectangle 7">
              <a:extLst>
                <a:ext uri="{FF2B5EF4-FFF2-40B4-BE49-F238E27FC236}">
                  <a16:creationId xmlns:a16="http://schemas.microsoft.com/office/drawing/2014/main" id="{C4ACE8D7-6A04-1BD5-3AE6-B9C61CA4A2E8}"/>
                </a:ext>
              </a:extLst>
            </p:cNvPr>
            <p:cNvSpPr/>
            <p:nvPr/>
          </p:nvSpPr>
          <p:spPr>
            <a:xfrm>
              <a:off x="7389390" y="1033531"/>
              <a:ext cx="3989577" cy="4012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000000"/>
                  </a:solidFill>
                </a:rPr>
                <a:t>Asymptomatic</a:t>
              </a:r>
            </a:p>
          </p:txBody>
        </p:sp>
        <p:sp>
          <p:nvSpPr>
            <p:cNvPr id="9" name="Rectangle 8">
              <a:extLst>
                <a:ext uri="{FF2B5EF4-FFF2-40B4-BE49-F238E27FC236}">
                  <a16:creationId xmlns:a16="http://schemas.microsoft.com/office/drawing/2014/main" id="{4F61A64A-5005-C044-F712-FCB1F21F641F}"/>
                </a:ext>
              </a:extLst>
            </p:cNvPr>
            <p:cNvSpPr/>
            <p:nvPr/>
          </p:nvSpPr>
          <p:spPr>
            <a:xfrm>
              <a:off x="7188107" y="3434551"/>
              <a:ext cx="4420898" cy="573824"/>
            </a:xfrm>
            <a:prstGeom prst="rect">
              <a:avLst/>
            </a:prstGeom>
            <a:solidFill>
              <a:srgbClr val="A1779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Mild dementia</a:t>
              </a:r>
            </a:p>
          </p:txBody>
        </p:sp>
        <p:sp>
          <p:nvSpPr>
            <p:cNvPr id="10" name="Rectangle 9">
              <a:extLst>
                <a:ext uri="{FF2B5EF4-FFF2-40B4-BE49-F238E27FC236}">
                  <a16:creationId xmlns:a16="http://schemas.microsoft.com/office/drawing/2014/main" id="{BDCBC065-3FB0-6A21-3FFA-09E715F6E95E}"/>
                </a:ext>
              </a:extLst>
            </p:cNvPr>
            <p:cNvSpPr/>
            <p:nvPr/>
          </p:nvSpPr>
          <p:spPr>
            <a:xfrm>
              <a:off x="7173729" y="4541607"/>
              <a:ext cx="4420898" cy="57382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Moderate dementia</a:t>
              </a:r>
            </a:p>
          </p:txBody>
        </p:sp>
        <p:sp>
          <p:nvSpPr>
            <p:cNvPr id="11" name="Rectangle 10">
              <a:extLst>
                <a:ext uri="{FF2B5EF4-FFF2-40B4-BE49-F238E27FC236}">
                  <a16:creationId xmlns:a16="http://schemas.microsoft.com/office/drawing/2014/main" id="{106A89A1-5143-41B6-E885-B5317E51888C}"/>
                </a:ext>
              </a:extLst>
            </p:cNvPr>
            <p:cNvSpPr/>
            <p:nvPr/>
          </p:nvSpPr>
          <p:spPr>
            <a:xfrm>
              <a:off x="7173728" y="5619908"/>
              <a:ext cx="4420898" cy="573824"/>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Severe dementia</a:t>
              </a:r>
            </a:p>
          </p:txBody>
        </p:sp>
      </p:grpSp>
    </p:spTree>
    <p:extLst>
      <p:ext uri="{BB962C8B-B14F-4D97-AF65-F5344CB8AC3E}">
        <p14:creationId xmlns:p14="http://schemas.microsoft.com/office/powerpoint/2010/main" val="3338479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AF93-5EE2-C9ED-89BB-E85A655D0C02}"/>
              </a:ext>
            </a:extLst>
          </p:cNvPr>
          <p:cNvSpPr>
            <a:spLocks noGrp="1"/>
          </p:cNvSpPr>
          <p:nvPr>
            <p:ph type="title"/>
          </p:nvPr>
        </p:nvSpPr>
        <p:spPr/>
        <p:txBody>
          <a:bodyPr/>
          <a:lstStyle/>
          <a:p>
            <a:r>
              <a:rPr lang="en-US" dirty="0"/>
              <a:t>Mechanisms contributing to disease in AD</a:t>
            </a:r>
          </a:p>
        </p:txBody>
      </p:sp>
      <p:pic>
        <p:nvPicPr>
          <p:cNvPr id="8" name="Picture 7" descr="A diagram of a microtubule&#10;&#10;AI-generated content may be incorrect.">
            <a:extLst>
              <a:ext uri="{FF2B5EF4-FFF2-40B4-BE49-F238E27FC236}">
                <a16:creationId xmlns:a16="http://schemas.microsoft.com/office/drawing/2014/main" id="{89A9B1FF-6698-DBF3-0DEC-FB92937E3F71}"/>
              </a:ext>
            </a:extLst>
          </p:cNvPr>
          <p:cNvPicPr>
            <a:picLocks noChangeAspect="1"/>
          </p:cNvPicPr>
          <p:nvPr/>
        </p:nvPicPr>
        <p:blipFill>
          <a:blip r:embed="rId3"/>
          <a:stretch>
            <a:fillRect/>
          </a:stretch>
        </p:blipFill>
        <p:spPr>
          <a:xfrm>
            <a:off x="1290473" y="1407206"/>
            <a:ext cx="9611057" cy="5287840"/>
          </a:xfrm>
          <a:prstGeom prst="rect">
            <a:avLst/>
          </a:prstGeom>
        </p:spPr>
      </p:pic>
      <p:sp>
        <p:nvSpPr>
          <p:cNvPr id="3" name="Oval 2">
            <a:extLst>
              <a:ext uri="{FF2B5EF4-FFF2-40B4-BE49-F238E27FC236}">
                <a16:creationId xmlns:a16="http://schemas.microsoft.com/office/drawing/2014/main" id="{40EF5E51-1C0C-3595-0395-0F834CBD4B66}"/>
              </a:ext>
            </a:extLst>
          </p:cNvPr>
          <p:cNvSpPr/>
          <p:nvPr/>
        </p:nvSpPr>
        <p:spPr>
          <a:xfrm>
            <a:off x="5675536" y="1323942"/>
            <a:ext cx="1942732" cy="2012444"/>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1060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1503</TotalTime>
  <Words>1773</Words>
  <Application>Microsoft Office PowerPoint</Application>
  <PresentationFormat>Widescreen</PresentationFormat>
  <Paragraphs>237</Paragraphs>
  <Slides>35</Slides>
  <Notes>17</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35</vt:i4>
      </vt:variant>
    </vt:vector>
  </HeadingPairs>
  <TitlesOfParts>
    <vt:vector size="50" baseType="lpstr">
      <vt:lpstr>Aptos</vt:lpstr>
      <vt:lpstr>Aptos Display</vt:lpstr>
      <vt:lpstr>Arial</vt:lpstr>
      <vt:lpstr>Calibri</vt:lpstr>
      <vt:lpstr>Calibri Light</vt:lpstr>
      <vt:lpstr>Courier New</vt:lpstr>
      <vt:lpstr>Noto Sans</vt:lpstr>
      <vt:lpstr>Times</vt:lpstr>
      <vt:lpstr>Trebuchet MS</vt:lpstr>
      <vt:lpstr>Wingdings</vt:lpstr>
      <vt:lpstr>Wingdings 3</vt:lpstr>
      <vt:lpstr>Office Theme</vt:lpstr>
      <vt:lpstr>3_Office Theme</vt:lpstr>
      <vt:lpstr>Facet</vt:lpstr>
      <vt:lpstr>2_Office Theme</vt:lpstr>
      <vt:lpstr>PowerPoint Presentation</vt:lpstr>
      <vt:lpstr>SAVE THE DATE Diagnostic Testing for Dementia and Stages of Alzheimer’s Disease</vt:lpstr>
      <vt:lpstr>StARS Lived Experience Panel</vt:lpstr>
      <vt:lpstr>Sign up Now! </vt:lpstr>
      <vt:lpstr>PowerPoint Presentation</vt:lpstr>
      <vt:lpstr>Overview of Medications to Treat Dementia/Alzheimer’s Disease</vt:lpstr>
      <vt:lpstr>What is dementia?</vt:lpstr>
      <vt:lpstr>How does AD progress?</vt:lpstr>
      <vt:lpstr>Mechanisms contributing to disease in AD</vt:lpstr>
      <vt:lpstr>Categories of drugs for treating AD</vt:lpstr>
      <vt:lpstr>Drugs that treat symptoms</vt:lpstr>
      <vt:lpstr>Targets for drugs that treat symptoms</vt:lpstr>
      <vt:lpstr>Cholinesterase Inhibitors</vt:lpstr>
      <vt:lpstr>Cholinesterase inhibitor side effects and monitoring</vt:lpstr>
      <vt:lpstr>NMDA Receptor Antagonists </vt:lpstr>
      <vt:lpstr>Memantine side effects and monitoring</vt:lpstr>
      <vt:lpstr>Drugs that change disease progression</vt:lpstr>
      <vt:lpstr>What does it mean to change disease progression?</vt:lpstr>
      <vt:lpstr>Build up of amyloid protein plaques in AD</vt:lpstr>
      <vt:lpstr>Monoclonal antibodies target amyloid proteins</vt:lpstr>
      <vt:lpstr>How do antibodies remove amyloid?</vt:lpstr>
      <vt:lpstr>Anti-amyloid monoclonal antibodies (mAb)</vt:lpstr>
      <vt:lpstr>Anti-amyloid mAb eligibility criteria</vt:lpstr>
      <vt:lpstr>Anti-amyloid mAb monitoring</vt:lpstr>
      <vt:lpstr>Anti-amyloid mAb side effects</vt:lpstr>
      <vt:lpstr>PowerPoint Presentation</vt:lpstr>
      <vt:lpstr>Symptoms of ARIA</vt:lpstr>
      <vt:lpstr>Drugs that treat behavioral and psychological symptoms</vt:lpstr>
      <vt:lpstr>Neuropsychiatric Symptoms</vt:lpstr>
      <vt:lpstr>Non-pharmacological management</vt:lpstr>
      <vt:lpstr>Antidepressants</vt:lpstr>
      <vt:lpstr>Antipsychotics </vt:lpstr>
      <vt:lpstr>Antipsychotic medicine side effects</vt:lpstr>
      <vt:lpstr>Methylphenidate (Ritalin)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Wendy Farthing</cp:lastModifiedBy>
  <cp:revision>1120</cp:revision>
  <dcterms:created xsi:type="dcterms:W3CDTF">2026-01-08T23:04:40Z</dcterms:created>
  <dcterms:modified xsi:type="dcterms:W3CDTF">2026-01-16T15:27:51Z</dcterms:modified>
</cp:coreProperties>
</file>