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94" r:id="rId4"/>
    <p:sldMasterId id="2147483706" r:id="rId5"/>
  </p:sldMasterIdLst>
  <p:notesMasterIdLst>
    <p:notesMasterId r:id="rId12"/>
  </p:notesMasterIdLst>
  <p:sldIdLst>
    <p:sldId id="1135" r:id="rId6"/>
    <p:sldId id="449" r:id="rId7"/>
    <p:sldId id="385" r:id="rId8"/>
    <p:sldId id="386" r:id="rId9"/>
    <p:sldId id="387" r:id="rId10"/>
    <p:sldId id="25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86B142-248B-4E8B-801D-AF166C74D96F}" v="13" dt="2025-12-18T19:03:45.0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1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6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dy Farthing" userId="2577b211-73fe-4c59-90f0-79dea9a1eef5" providerId="ADAL" clId="{005AF8C6-69E9-41F3-AE64-7612077B259F}"/>
    <pc:docChg chg="undo custSel addSld delSld modSld sldOrd">
      <pc:chgData name="Wendy Farthing" userId="2577b211-73fe-4c59-90f0-79dea9a1eef5" providerId="ADAL" clId="{005AF8C6-69E9-41F3-AE64-7612077B259F}" dt="2025-12-18T19:04:12.199" v="499" actId="14100"/>
      <pc:docMkLst>
        <pc:docMk/>
      </pc:docMkLst>
      <pc:sldChg chg="new del">
        <pc:chgData name="Wendy Farthing" userId="2577b211-73fe-4c59-90f0-79dea9a1eef5" providerId="ADAL" clId="{005AF8C6-69E9-41F3-AE64-7612077B259F}" dt="2025-12-18T16:35:07.386" v="4" actId="2696"/>
        <pc:sldMkLst>
          <pc:docMk/>
          <pc:sldMk cId="3228754132" sldId="256"/>
        </pc:sldMkLst>
      </pc:sldChg>
      <pc:sldChg chg="add">
        <pc:chgData name="Wendy Farthing" userId="2577b211-73fe-4c59-90f0-79dea9a1eef5" providerId="ADAL" clId="{005AF8C6-69E9-41F3-AE64-7612077B259F}" dt="2025-12-18T18:59:28.528" v="422"/>
        <pc:sldMkLst>
          <pc:docMk/>
          <pc:sldMk cId="3760885923" sldId="256"/>
        </pc:sldMkLst>
      </pc:sldChg>
      <pc:sldChg chg="add">
        <pc:chgData name="Wendy Farthing" userId="2577b211-73fe-4c59-90f0-79dea9a1eef5" providerId="ADAL" clId="{005AF8C6-69E9-41F3-AE64-7612077B259F}" dt="2025-12-18T18:57:10.699" v="418"/>
        <pc:sldMkLst>
          <pc:docMk/>
          <pc:sldMk cId="3297983975" sldId="385"/>
        </pc:sldMkLst>
      </pc:sldChg>
      <pc:sldChg chg="add">
        <pc:chgData name="Wendy Farthing" userId="2577b211-73fe-4c59-90f0-79dea9a1eef5" providerId="ADAL" clId="{005AF8C6-69E9-41F3-AE64-7612077B259F}" dt="2025-12-18T18:57:10.699" v="418"/>
        <pc:sldMkLst>
          <pc:docMk/>
          <pc:sldMk cId="1079828836" sldId="386"/>
        </pc:sldMkLst>
      </pc:sldChg>
      <pc:sldChg chg="add">
        <pc:chgData name="Wendy Farthing" userId="2577b211-73fe-4c59-90f0-79dea9a1eef5" providerId="ADAL" clId="{005AF8C6-69E9-41F3-AE64-7612077B259F}" dt="2025-12-18T18:57:10.699" v="418"/>
        <pc:sldMkLst>
          <pc:docMk/>
          <pc:sldMk cId="4075240479" sldId="387"/>
        </pc:sldMkLst>
      </pc:sldChg>
      <pc:sldChg chg="modSp add del mod">
        <pc:chgData name="Wendy Farthing" userId="2577b211-73fe-4c59-90f0-79dea9a1eef5" providerId="ADAL" clId="{005AF8C6-69E9-41F3-AE64-7612077B259F}" dt="2025-12-18T18:58:24.957" v="420"/>
        <pc:sldMkLst>
          <pc:docMk/>
          <pc:sldMk cId="2157890463" sldId="449"/>
        </pc:sldMkLst>
        <pc:spChg chg="mod">
          <ac:chgData name="Wendy Farthing" userId="2577b211-73fe-4c59-90f0-79dea9a1eef5" providerId="ADAL" clId="{005AF8C6-69E9-41F3-AE64-7612077B259F}" dt="2025-12-18T18:39:39.148" v="375" actId="5793"/>
          <ac:spMkLst>
            <pc:docMk/>
            <pc:sldMk cId="2157890463" sldId="449"/>
            <ac:spMk id="3" creationId="{409E8F05-EDFA-4187-1B62-5B4F7617349F}"/>
          </ac:spMkLst>
        </pc:spChg>
        <pc:spChg chg="mod">
          <ac:chgData name="Wendy Farthing" userId="2577b211-73fe-4c59-90f0-79dea9a1eef5" providerId="ADAL" clId="{005AF8C6-69E9-41F3-AE64-7612077B259F}" dt="2025-12-18T18:49:16.929" v="378" actId="14100"/>
          <ac:spMkLst>
            <pc:docMk/>
            <pc:sldMk cId="2157890463" sldId="449"/>
            <ac:spMk id="6" creationId="{635FD81C-0ECC-D50D-8670-A8105A15F0E2}"/>
          </ac:spMkLst>
        </pc:spChg>
      </pc:sldChg>
      <pc:sldChg chg="modSp add del mod">
        <pc:chgData name="Wendy Farthing" userId="2577b211-73fe-4c59-90f0-79dea9a1eef5" providerId="ADAL" clId="{005AF8C6-69E9-41F3-AE64-7612077B259F}" dt="2025-12-18T18:22:14.862" v="177" actId="2696"/>
        <pc:sldMkLst>
          <pc:docMk/>
          <pc:sldMk cId="1927202889" sldId="453"/>
        </pc:sldMkLst>
        <pc:spChg chg="mod">
          <ac:chgData name="Wendy Farthing" userId="2577b211-73fe-4c59-90f0-79dea9a1eef5" providerId="ADAL" clId="{005AF8C6-69E9-41F3-AE64-7612077B259F}" dt="2025-12-18T16:57:46.076" v="175" actId="20577"/>
          <ac:spMkLst>
            <pc:docMk/>
            <pc:sldMk cId="1927202889" sldId="453"/>
            <ac:spMk id="4" creationId="{83E072FD-31C3-3466-A31D-2C1280F8C568}"/>
          </ac:spMkLst>
        </pc:spChg>
      </pc:sldChg>
      <pc:sldChg chg="modSp add del mod modTransition setBg">
        <pc:chgData name="Wendy Farthing" userId="2577b211-73fe-4c59-90f0-79dea9a1eef5" providerId="ADAL" clId="{005AF8C6-69E9-41F3-AE64-7612077B259F}" dt="2025-12-18T17:06:09.950" v="176" actId="2696"/>
        <pc:sldMkLst>
          <pc:docMk/>
          <pc:sldMk cId="1611290015" sldId="1007"/>
        </pc:sldMkLst>
        <pc:spChg chg="mod">
          <ac:chgData name="Wendy Farthing" userId="2577b211-73fe-4c59-90f0-79dea9a1eef5" providerId="ADAL" clId="{005AF8C6-69E9-41F3-AE64-7612077B259F}" dt="2025-12-18T16:46:45.410" v="72" actId="20577"/>
          <ac:spMkLst>
            <pc:docMk/>
            <pc:sldMk cId="1611290015" sldId="1007"/>
            <ac:spMk id="5" creationId="{DC2618E1-8D89-EEB9-3916-AEE1A81F90B3}"/>
          </ac:spMkLst>
        </pc:spChg>
        <pc:spChg chg="mod">
          <ac:chgData name="Wendy Farthing" userId="2577b211-73fe-4c59-90f0-79dea9a1eef5" providerId="ADAL" clId="{005AF8C6-69E9-41F3-AE64-7612077B259F}" dt="2025-12-18T16:53:30.716" v="170" actId="20577"/>
          <ac:spMkLst>
            <pc:docMk/>
            <pc:sldMk cId="1611290015" sldId="1007"/>
            <ac:spMk id="6" creationId="{C11FD1D0-DC73-6494-B0B8-565EBF597258}"/>
          </ac:spMkLst>
        </pc:spChg>
        <pc:spChg chg="mod">
          <ac:chgData name="Wendy Farthing" userId="2577b211-73fe-4c59-90f0-79dea9a1eef5" providerId="ADAL" clId="{005AF8C6-69E9-41F3-AE64-7612077B259F}" dt="2025-12-18T16:35:00.343" v="2" actId="27636"/>
          <ac:spMkLst>
            <pc:docMk/>
            <pc:sldMk cId="1611290015" sldId="1007"/>
            <ac:spMk id="29698" creationId="{881F0B57-550F-5CC9-FEEB-EACA0C5FD6B1}"/>
          </ac:spMkLst>
        </pc:spChg>
      </pc:sldChg>
      <pc:sldChg chg="add del">
        <pc:chgData name="Wendy Farthing" userId="2577b211-73fe-4c59-90f0-79dea9a1eef5" providerId="ADAL" clId="{005AF8C6-69E9-41F3-AE64-7612077B259F}" dt="2025-12-18T18:58:48.472" v="421" actId="2696"/>
        <pc:sldMkLst>
          <pc:docMk/>
          <pc:sldMk cId="3656344489" sldId="1134"/>
        </pc:sldMkLst>
      </pc:sldChg>
      <pc:sldChg chg="addSp delSp modSp new del mod">
        <pc:chgData name="Wendy Farthing" userId="2577b211-73fe-4c59-90f0-79dea9a1eef5" providerId="ADAL" clId="{005AF8C6-69E9-41F3-AE64-7612077B259F}" dt="2025-12-18T16:40:40.034" v="41" actId="47"/>
        <pc:sldMkLst>
          <pc:docMk/>
          <pc:sldMk cId="1674682451" sldId="1135"/>
        </pc:sldMkLst>
        <pc:spChg chg="add del">
          <ac:chgData name="Wendy Farthing" userId="2577b211-73fe-4c59-90f0-79dea9a1eef5" providerId="ADAL" clId="{005AF8C6-69E9-41F3-AE64-7612077B259F}" dt="2025-12-18T16:37:45.753" v="27" actId="478"/>
          <ac:spMkLst>
            <pc:docMk/>
            <pc:sldMk cId="1674682451" sldId="1135"/>
            <ac:spMk id="3" creationId="{1424D5E0-11D5-97AE-4F86-1B1F538C8305}"/>
          </ac:spMkLst>
        </pc:spChg>
        <pc:picChg chg="add mod">
          <ac:chgData name="Wendy Farthing" userId="2577b211-73fe-4c59-90f0-79dea9a1eef5" providerId="ADAL" clId="{005AF8C6-69E9-41F3-AE64-7612077B259F}" dt="2025-12-18T16:38:10.065" v="33" actId="14100"/>
          <ac:picMkLst>
            <pc:docMk/>
            <pc:sldMk cId="1674682451" sldId="1135"/>
            <ac:picMk id="5" creationId="{0F2F9D39-94D3-3F64-E3B0-42575003C662}"/>
          </ac:picMkLst>
        </pc:picChg>
      </pc:sldChg>
      <pc:sldChg chg="addSp modSp new del mod">
        <pc:chgData name="Wendy Farthing" userId="2577b211-73fe-4c59-90f0-79dea9a1eef5" providerId="ADAL" clId="{005AF8C6-69E9-41F3-AE64-7612077B259F}" dt="2025-12-18T18:38:08.578" v="367" actId="2696"/>
        <pc:sldMkLst>
          <pc:docMk/>
          <pc:sldMk cId="1982508066" sldId="1135"/>
        </pc:sldMkLst>
        <pc:spChg chg="add mod">
          <ac:chgData name="Wendy Farthing" userId="2577b211-73fe-4c59-90f0-79dea9a1eef5" providerId="ADAL" clId="{005AF8C6-69E9-41F3-AE64-7612077B259F}" dt="2025-12-18T18:37:54.439" v="366" actId="14100"/>
          <ac:spMkLst>
            <pc:docMk/>
            <pc:sldMk cId="1982508066" sldId="1135"/>
            <ac:spMk id="2" creationId="{DFDDAA99-66AC-4E53-EE42-5CE6EBA5B84E}"/>
          </ac:spMkLst>
        </pc:spChg>
        <pc:spChg chg="add mod">
          <ac:chgData name="Wendy Farthing" userId="2577b211-73fe-4c59-90f0-79dea9a1eef5" providerId="ADAL" clId="{005AF8C6-69E9-41F3-AE64-7612077B259F}" dt="2025-12-18T18:26:52.608" v="190" actId="20577"/>
          <ac:spMkLst>
            <pc:docMk/>
            <pc:sldMk cId="1982508066" sldId="1135"/>
            <ac:spMk id="3" creationId="{A0D8A46D-408E-9515-F8FE-E19E9769AC59}"/>
          </ac:spMkLst>
        </pc:spChg>
      </pc:sldChg>
      <pc:sldChg chg="addSp modSp add mod ord">
        <pc:chgData name="Wendy Farthing" userId="2577b211-73fe-4c59-90f0-79dea9a1eef5" providerId="ADAL" clId="{005AF8C6-69E9-41F3-AE64-7612077B259F}" dt="2025-12-18T19:04:12.199" v="499" actId="14100"/>
        <pc:sldMkLst>
          <pc:docMk/>
          <pc:sldMk cId="2669785083" sldId="1135"/>
        </pc:sldMkLst>
        <pc:spChg chg="mod">
          <ac:chgData name="Wendy Farthing" userId="2577b211-73fe-4c59-90f0-79dea9a1eef5" providerId="ADAL" clId="{005AF8C6-69E9-41F3-AE64-7612077B259F}" dt="2025-12-18T19:04:12.199" v="499" actId="14100"/>
          <ac:spMkLst>
            <pc:docMk/>
            <pc:sldMk cId="2669785083" sldId="1135"/>
            <ac:spMk id="2" creationId="{DFDDAA99-66AC-4E53-EE42-5CE6EBA5B84E}"/>
          </ac:spMkLst>
        </pc:spChg>
        <pc:spChg chg="mod">
          <ac:chgData name="Wendy Farthing" userId="2577b211-73fe-4c59-90f0-79dea9a1eef5" providerId="ADAL" clId="{005AF8C6-69E9-41F3-AE64-7612077B259F}" dt="2025-12-18T19:03:30.461" v="496" actId="1582"/>
          <ac:spMkLst>
            <pc:docMk/>
            <pc:sldMk cId="2669785083" sldId="1135"/>
            <ac:spMk id="3" creationId="{A0D8A46D-408E-9515-F8FE-E19E9769AC59}"/>
          </ac:spMkLst>
        </pc:spChg>
        <pc:picChg chg="add mod">
          <ac:chgData name="Wendy Farthing" userId="2577b211-73fe-4c59-90f0-79dea9a1eef5" providerId="ADAL" clId="{005AF8C6-69E9-41F3-AE64-7612077B259F}" dt="2025-12-18T19:00:14.863" v="426" actId="1076"/>
          <ac:picMkLst>
            <pc:docMk/>
            <pc:sldMk cId="2669785083" sldId="1135"/>
            <ac:picMk id="4" creationId="{00F9E341-5870-C9CC-8C66-09E185932D92}"/>
          </ac:picMkLst>
        </pc:picChg>
      </pc:sldChg>
      <pc:sldChg chg="addSp delSp new del mod">
        <pc:chgData name="Wendy Farthing" userId="2577b211-73fe-4c59-90f0-79dea9a1eef5" providerId="ADAL" clId="{005AF8C6-69E9-41F3-AE64-7612077B259F}" dt="2025-12-18T18:22:37.185" v="180" actId="2696"/>
        <pc:sldMkLst>
          <pc:docMk/>
          <pc:sldMk cId="10037093" sldId="1136"/>
        </pc:sldMkLst>
        <pc:picChg chg="add del">
          <ac:chgData name="Wendy Farthing" userId="2577b211-73fe-4c59-90f0-79dea9a1eef5" providerId="ADAL" clId="{005AF8C6-69E9-41F3-AE64-7612077B259F}" dt="2025-12-18T16:40:00.604" v="39" actId="478"/>
          <ac:picMkLst>
            <pc:docMk/>
            <pc:sldMk cId="10037093" sldId="1136"/>
            <ac:picMk id="3" creationId="{A376D7AF-3E49-754D-9E2D-E70A7AA4731D}"/>
          </ac:picMkLst>
        </pc:picChg>
        <pc:picChg chg="add">
          <ac:chgData name="Wendy Farthing" userId="2577b211-73fe-4c59-90f0-79dea9a1eef5" providerId="ADAL" clId="{005AF8C6-69E9-41F3-AE64-7612077B259F}" dt="2025-12-18T16:40:35.507" v="40" actId="22"/>
          <ac:picMkLst>
            <pc:docMk/>
            <pc:sldMk cId="10037093" sldId="1136"/>
            <ac:picMk id="5" creationId="{146CE1A4-E42D-05E2-DA2D-40EFB7C4D18B}"/>
          </ac:picMkLst>
        </pc:picChg>
      </pc:sldChg>
      <pc:sldChg chg="addSp new del mod">
        <pc:chgData name="Wendy Farthing" userId="2577b211-73fe-4c59-90f0-79dea9a1eef5" providerId="ADAL" clId="{005AF8C6-69E9-41F3-AE64-7612077B259F}" dt="2025-12-18T18:22:29.284" v="178" actId="2696"/>
        <pc:sldMkLst>
          <pc:docMk/>
          <pc:sldMk cId="1044249108" sldId="1137"/>
        </pc:sldMkLst>
        <pc:picChg chg="add">
          <ac:chgData name="Wendy Farthing" userId="2577b211-73fe-4c59-90f0-79dea9a1eef5" providerId="ADAL" clId="{005AF8C6-69E9-41F3-AE64-7612077B259F}" dt="2025-12-18T16:41:31.343" v="44" actId="22"/>
          <ac:picMkLst>
            <pc:docMk/>
            <pc:sldMk cId="1044249108" sldId="1137"/>
            <ac:picMk id="3" creationId="{8C9FEA5E-5E46-7492-CBCC-0DB7E5B78F1E}"/>
          </ac:picMkLst>
        </pc:picChg>
      </pc:sldChg>
      <pc:sldChg chg="addSp modSp new del mod">
        <pc:chgData name="Wendy Farthing" userId="2577b211-73fe-4c59-90f0-79dea9a1eef5" providerId="ADAL" clId="{005AF8C6-69E9-41F3-AE64-7612077B259F}" dt="2025-12-18T16:39:53.225" v="37" actId="47"/>
        <pc:sldMkLst>
          <pc:docMk/>
          <pc:sldMk cId="3728918117" sldId="1137"/>
        </pc:sldMkLst>
        <pc:picChg chg="add mod">
          <ac:chgData name="Wendy Farthing" userId="2577b211-73fe-4c59-90f0-79dea9a1eef5" providerId="ADAL" clId="{005AF8C6-69E9-41F3-AE64-7612077B259F}" dt="2025-12-18T16:39:12.566" v="36" actId="14100"/>
          <ac:picMkLst>
            <pc:docMk/>
            <pc:sldMk cId="3728918117" sldId="1137"/>
            <ac:picMk id="3" creationId="{0042D0FA-7364-3814-5996-3CA21B1E3ADE}"/>
          </ac:picMkLst>
        </pc:picChg>
      </pc:sldChg>
      <pc:sldChg chg="addSp new del mod">
        <pc:chgData name="Wendy Farthing" userId="2577b211-73fe-4c59-90f0-79dea9a1eef5" providerId="ADAL" clId="{005AF8C6-69E9-41F3-AE64-7612077B259F}" dt="2025-12-18T18:22:33.570" v="179" actId="2696"/>
        <pc:sldMkLst>
          <pc:docMk/>
          <pc:sldMk cId="4112594282" sldId="1138"/>
        </pc:sldMkLst>
        <pc:picChg chg="add">
          <ac:chgData name="Wendy Farthing" userId="2577b211-73fe-4c59-90f0-79dea9a1eef5" providerId="ADAL" clId="{005AF8C6-69E9-41F3-AE64-7612077B259F}" dt="2025-12-18T16:41:59.804" v="45" actId="22"/>
          <ac:picMkLst>
            <pc:docMk/>
            <pc:sldMk cId="4112594282" sldId="1138"/>
            <ac:picMk id="3" creationId="{98BFC500-D59D-98A8-00A2-BBBFB42014D9}"/>
          </ac:picMkLst>
        </pc:picChg>
      </pc:sldChg>
      <pc:sldChg chg="new del">
        <pc:chgData name="Wendy Farthing" userId="2577b211-73fe-4c59-90f0-79dea9a1eef5" providerId="ADAL" clId="{005AF8C6-69E9-41F3-AE64-7612077B259F}" dt="2025-12-18T16:45:34.055" v="48" actId="2696"/>
        <pc:sldMkLst>
          <pc:docMk/>
          <pc:sldMk cId="1616112752" sldId="113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75615-C8E7-44D1-9D58-1A1A747A72B6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9818E-796A-41EA-8BC1-5F561286F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29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350EE073-63E1-DA73-5890-DCC11A1EB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>
            <a:extLst>
              <a:ext uri="{FF2B5EF4-FFF2-40B4-BE49-F238E27FC236}">
                <a16:creationId xmlns:a16="http://schemas.microsoft.com/office/drawing/2014/main" id="{2B54936B-0A35-3EE3-1BB1-622CD495BF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3:notes">
            <a:extLst>
              <a:ext uri="{FF2B5EF4-FFF2-40B4-BE49-F238E27FC236}">
                <a16:creationId xmlns:a16="http://schemas.microsoft.com/office/drawing/2014/main" id="{756C96EB-E79E-B59D-2D7F-E8D1E74CD3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43125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3BFE6652-770C-C96A-8174-6E20273D2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>
            <a:extLst>
              <a:ext uri="{FF2B5EF4-FFF2-40B4-BE49-F238E27FC236}">
                <a16:creationId xmlns:a16="http://schemas.microsoft.com/office/drawing/2014/main" id="{DD46B20E-D4C8-D079-3B6F-9C270D81DB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3:notes">
            <a:extLst>
              <a:ext uri="{FF2B5EF4-FFF2-40B4-BE49-F238E27FC236}">
                <a16:creationId xmlns:a16="http://schemas.microsoft.com/office/drawing/2014/main" id="{73B64BE4-1021-9B9F-A49F-7E9987C893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35598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15E7EAA7-D833-3AE4-AF42-B085A5DB1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>
            <a:extLst>
              <a:ext uri="{FF2B5EF4-FFF2-40B4-BE49-F238E27FC236}">
                <a16:creationId xmlns:a16="http://schemas.microsoft.com/office/drawing/2014/main" id="{C1BC4049-D8A7-85B1-C8C3-84948093F4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3:notes">
            <a:extLst>
              <a:ext uri="{FF2B5EF4-FFF2-40B4-BE49-F238E27FC236}">
                <a16:creationId xmlns:a16="http://schemas.microsoft.com/office/drawing/2014/main" id="{D353C9BE-A554-5473-A6FA-6C3A7DD399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62785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EE488-7E2A-B64B-759B-A708AEEB8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6725F-22FA-3E48-9D3E-AA78CF322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FA34F-FD28-ABFD-EC52-594EF72DE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193E-95D8-4912-8AFF-A4E2E4917915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D6C0F-7C2A-3AEF-6B9E-A5CA7923D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B3858-DC9F-6FCD-3073-1050CD202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36AD-2A8A-4CCE-B870-BB007494B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7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947FA-913A-DD4B-8CF0-FB6F45951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3CD8D8-9C28-9244-98F3-DECABFD0F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51875-6D72-78E8-70CE-79F62DD01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193E-95D8-4912-8AFF-A4E2E4917915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DD37D-C36E-248D-CC4B-7C390E5F0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4FA17-35D3-C680-4816-E992D0449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36AD-2A8A-4CCE-B870-BB007494B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01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D69320-E113-CC10-3933-9621AD4BE8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63384F-8869-F01C-FDED-CA2DB573A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88500-36CA-0749-EDB7-E31958D08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193E-95D8-4912-8AFF-A4E2E4917915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E8AB6-0540-D3A2-9F8D-9201427BC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0B3EB-7177-2274-F0CE-B9C76A0B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36AD-2A8A-4CCE-B870-BB007494B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38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P_Title_C.jpg                                                 0033966FKarls G4                       C0DC18D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1079502" y="876300"/>
            <a:ext cx="104013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79502" y="2057400"/>
            <a:ext cx="10401300" cy="9144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092200" y="6400800"/>
            <a:ext cx="2540000" cy="304800"/>
          </a:xfrm>
        </p:spPr>
        <p:txBody>
          <a:bodyPr/>
          <a:lstStyle>
            <a:lvl1pPr>
              <a:defRPr smtClean="0">
                <a:solidFill>
                  <a:srgbClr val="002C77"/>
                </a:solidFill>
              </a:defRPr>
            </a:lvl1pPr>
          </a:lstStyle>
          <a:p>
            <a:pPr>
              <a:defRPr/>
            </a:pPr>
            <a:fld id="{47188060-86FF-4D9C-A709-FAB096E489DA}" type="datetime1">
              <a:rPr lang="en-US" smtClean="0"/>
              <a:pPr>
                <a:defRPr/>
              </a:pPr>
              <a:t>12/18/2025</a:t>
            </a:fld>
            <a:endParaRPr lang="en-US" dirty="0">
              <a:latin typeface="Times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4165600" y="6400800"/>
            <a:ext cx="3860800" cy="3048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8940800" y="6400800"/>
            <a:ext cx="2540000" cy="304800"/>
          </a:xfrm>
        </p:spPr>
        <p:txBody>
          <a:bodyPr/>
          <a:lstStyle>
            <a:lvl1pPr>
              <a:defRPr smtClean="0">
                <a:solidFill>
                  <a:srgbClr val="002C77"/>
                </a:solidFill>
              </a:defRPr>
            </a:lvl1pPr>
          </a:lstStyle>
          <a:p>
            <a:pPr>
              <a:defRPr/>
            </a:pPr>
            <a:fld id="{542372A7-D7FE-47D5-B379-A189D059F8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14835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106CCD-558B-41AC-BC1E-352C5666E438}" type="datetime1">
              <a:rPr lang="en-US" smtClean="0"/>
              <a:pPr>
                <a:defRPr/>
              </a:pPr>
              <a:t>12/18/2025</a:t>
            </a:fld>
            <a:endParaRPr lang="en-US" dirty="0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D2CBBA-D8BA-4A51-BE0E-0CCA149CC6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7656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99BEFF-3808-4756-9417-F56CB17802A6}" type="datetime1">
              <a:rPr lang="en-US" smtClean="0"/>
              <a:pPr>
                <a:defRPr/>
              </a:pPr>
              <a:t>12/18/2025</a:t>
            </a:fld>
            <a:endParaRPr lang="en-US" dirty="0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694C16-04EC-403D-B15A-2E6DD99ADE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04122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1981200"/>
            <a:ext cx="508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2700" y="1981200"/>
            <a:ext cx="508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E6C04E-2739-4303-BAE0-9C54F8F8794D}" type="datetime1">
              <a:rPr lang="en-US" smtClean="0"/>
              <a:pPr>
                <a:defRPr/>
              </a:pPr>
              <a:t>12/18/2025</a:t>
            </a:fld>
            <a:endParaRPr lang="en-US" dirty="0"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295C33-78D1-4A35-BCE4-ECF416CD4B1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52180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068B44-777F-4B16-85D5-647D3F5266E4}" type="datetime1">
              <a:rPr lang="en-US" smtClean="0"/>
              <a:pPr>
                <a:defRPr/>
              </a:pPr>
              <a:t>12/18/2025</a:t>
            </a:fld>
            <a:endParaRPr lang="en-US" dirty="0">
              <a:latin typeface="Times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18A8F7-10AE-44E5-9150-84B6C1D1F8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353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203D31-6115-4C89-A1F1-856E3A15FC9A}" type="datetime1">
              <a:rPr lang="en-US" smtClean="0"/>
              <a:pPr>
                <a:defRPr/>
              </a:pPr>
              <a:t>12/18/2025</a:t>
            </a:fld>
            <a:endParaRPr lang="en-US" dirty="0">
              <a:latin typeface="Time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0CB59E-D7D8-493C-8B03-7FF3AD9985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5809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FC9D45-2E9E-4870-BD49-FC3BA93F720C}" type="datetime1">
              <a:rPr lang="en-US" smtClean="0"/>
              <a:pPr>
                <a:defRPr/>
              </a:pPr>
              <a:t>12/18/2025</a:t>
            </a:fld>
            <a:endParaRPr lang="en-US" dirty="0">
              <a:latin typeface="Times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B002DF-10E4-42CA-B6CC-D9FDC90F28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9522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91C124-A6E8-4891-936E-A91F842D3A45}" type="datetime1">
              <a:rPr lang="en-US" smtClean="0"/>
              <a:pPr>
                <a:defRPr/>
              </a:pPr>
              <a:t>12/18/2025</a:t>
            </a:fld>
            <a:endParaRPr lang="en-US" dirty="0"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2514ED-8C77-4A96-BC82-8A5DBD53049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0949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A77B6-78D1-457B-B425-4F46EF21E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DCDD5-4413-3414-6D5A-847DF52A7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1ECC5-E26E-8B4F-2278-C6804934B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193E-95D8-4912-8AFF-A4E2E4917915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B6AF8-DC58-87D9-3406-5859F7F30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383D-3ABD-ACA8-BFA2-C42AED9EB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36AD-2A8A-4CCE-B870-BB007494B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357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2117A5-F833-43BB-9701-DF08BE4CEFEC}" type="datetime1">
              <a:rPr lang="en-US" smtClean="0"/>
              <a:pPr>
                <a:defRPr/>
              </a:pPr>
              <a:t>12/18/2025</a:t>
            </a:fld>
            <a:endParaRPr lang="en-US" dirty="0"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397D8F-9C27-44F7-993D-13CE7C12AF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94457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5268EA-F3AE-4BC6-B157-A98C3AB8101C}" type="datetime1">
              <a:rPr lang="en-US" smtClean="0"/>
              <a:pPr>
                <a:defRPr/>
              </a:pPr>
              <a:t>12/18/2025</a:t>
            </a:fld>
            <a:endParaRPr lang="en-US" dirty="0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6D8788-5C89-4D7F-858B-0198E50B4A9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06931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1900" y="390528"/>
            <a:ext cx="2590800" cy="5705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0" y="390528"/>
            <a:ext cx="7569200" cy="5705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1290AE-CCC5-4D1A-A5C7-17FF15AA8F93}" type="datetime1">
              <a:rPr lang="en-US" smtClean="0"/>
              <a:pPr>
                <a:defRPr/>
              </a:pPr>
              <a:t>12/18/2025</a:t>
            </a:fld>
            <a:endParaRPr lang="en-US" dirty="0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D3940E-D719-46BD-824C-9281E1D8B9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30190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4"/>
            <a:ext cx="10972800" cy="4530725"/>
          </a:xfr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>
                <a:ea typeface="Osaka" pitchFamily="-96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8C2433-7C2A-45D7-B53C-9690700503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76925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27088"/>
            <a:ext cx="10668000" cy="5826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620838"/>
            <a:ext cx="52324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20838"/>
            <a:ext cx="5232400" cy="106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2840038"/>
            <a:ext cx="5232400" cy="106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084284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986403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Osaka" pitchFamily="-96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5A5795-F368-4F87-A86A-1202F2C928E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8027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100">
                <a:solidFill>
                  <a:srgbClr val="7030A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16000" indent="-216000">
              <a:spcBef>
                <a:spcPts val="450"/>
              </a:spcBef>
              <a:buClr>
                <a:srgbClr val="00B0F0"/>
              </a:buClr>
              <a:defRPr sz="1800" baseline="0"/>
            </a:lvl1pPr>
            <a:lvl2pPr marL="432000" indent="-216000">
              <a:spcBef>
                <a:spcPts val="450"/>
              </a:spcBef>
              <a:buClr>
                <a:srgbClr val="00B0F0"/>
              </a:buClr>
              <a:defRPr sz="1500"/>
            </a:lvl2pPr>
            <a:lvl3pPr marL="648000" indent="-216000">
              <a:spcBef>
                <a:spcPts val="450"/>
              </a:spcBef>
              <a:buClr>
                <a:srgbClr val="00B0F0"/>
              </a:buClr>
              <a:defRPr sz="1350"/>
            </a:lvl3pPr>
            <a:lvl4pPr marL="864000" indent="-216000">
              <a:spcBef>
                <a:spcPts val="450"/>
              </a:spcBef>
              <a:buClr>
                <a:srgbClr val="00B0F0"/>
              </a:buClr>
              <a:defRPr sz="1200"/>
            </a:lvl4pPr>
            <a:lvl5pPr marL="1080000" indent="-216000">
              <a:spcBef>
                <a:spcPts val="450"/>
              </a:spcBef>
              <a:buClr>
                <a:srgbClr val="00B0F0"/>
              </a:buClr>
              <a:defRPr sz="1050"/>
            </a:lvl5pPr>
          </a:lstStyle>
          <a:p>
            <a:pPr lvl="0"/>
            <a:r>
              <a:rPr lang="en-GB" dirty="0"/>
              <a:t>Click to edit Master text style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30202" y="6430963"/>
            <a:ext cx="8704383" cy="292100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9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reference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30202" y="6126163"/>
            <a:ext cx="8704383" cy="292100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7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footnotes</a:t>
            </a:r>
            <a:endParaRPr lang="en-GB" dirty="0"/>
          </a:p>
        </p:txBody>
      </p:sp>
      <p:pic>
        <p:nvPicPr>
          <p:cNvPr id="8" name="Picture 2" descr="N:\IGLs\GEAR - Alzheimers\Logos\GEAR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536" y="5990681"/>
            <a:ext cx="2497576" cy="769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2618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6433-8C6B-41DF-BFAC-D4569F334A1B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02F0-9FAB-4B8A-9DBE-86228E0E9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99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6433-8C6B-41DF-BFAC-D4569F334A1B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02F0-9FAB-4B8A-9DBE-86228E0E9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4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CFCCF-219F-6E3A-FF5F-1F082BAE4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32700-FE12-C00B-BF41-5AED46BBE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59731-E5AF-917C-0B7C-A45FB61EE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193E-95D8-4912-8AFF-A4E2E4917915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3965A-A839-82D1-A174-8FDC31C9F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8F974-88BB-1CBC-6204-59235D698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36AD-2A8A-4CCE-B870-BB007494B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26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6433-8C6B-41DF-BFAC-D4569F334A1B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02F0-9FAB-4B8A-9DBE-86228E0E9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53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6433-8C6B-41DF-BFAC-D4569F334A1B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02F0-9FAB-4B8A-9DBE-86228E0E9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835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6433-8C6B-41DF-BFAC-D4569F334A1B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02F0-9FAB-4B8A-9DBE-86228E0E9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16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6433-8C6B-41DF-BFAC-D4569F334A1B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02F0-9FAB-4B8A-9DBE-86228E0E9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996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6433-8C6B-41DF-BFAC-D4569F334A1B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02F0-9FAB-4B8A-9DBE-86228E0E9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105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6433-8C6B-41DF-BFAC-D4569F334A1B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02F0-9FAB-4B8A-9DBE-86228E0E9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861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6433-8C6B-41DF-BFAC-D4569F334A1B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02F0-9FAB-4B8A-9DBE-86228E0E9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996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6433-8C6B-41DF-BFAC-D4569F334A1B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02F0-9FAB-4B8A-9DBE-86228E0E9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550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6433-8C6B-41DF-BFAC-D4569F334A1B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02F0-9FAB-4B8A-9DBE-86228E0E9B4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8188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6433-8C6B-41DF-BFAC-D4569F334A1B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02F0-9FAB-4B8A-9DBE-86228E0E9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3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E8A08-EA88-8A4F-CD42-C85C9DB7D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B6427-0F8A-56DC-9175-DC35A52543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9EA5C8-5F17-59B8-F5EF-0AD9BE4F0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4EC48D-50EF-79F0-C25C-80BD2D28E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193E-95D8-4912-8AFF-A4E2E4917915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106026-669F-6C10-CCB2-3209CF25D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5112E9-2B5C-F3E4-8CAF-A925A4B0C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36AD-2A8A-4CCE-B870-BB007494B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173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6433-8C6B-41DF-BFAC-D4569F334A1B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02F0-9FAB-4B8A-9DBE-86228E0E9B4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1951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6433-8C6B-41DF-BFAC-D4569F334A1B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02F0-9FAB-4B8A-9DBE-86228E0E9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936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6433-8C6B-41DF-BFAC-D4569F334A1B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02F0-9FAB-4B8A-9DBE-86228E0E9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623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6433-8C6B-41DF-BFAC-D4569F334A1B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02F0-9FAB-4B8A-9DBE-86228E0E9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252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E780E-3911-4369-CCCB-DB4D527F7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220564-64A6-9211-019F-EDA57C654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B212D-4CC6-49F6-03B6-3A1752A92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BB78-D71A-4D4D-80AC-5967BD300C82}" type="datetime4">
              <a:rPr lang="en-US" altLang="en-US" smtClean="0"/>
              <a:pPr/>
              <a:t>December 18, 2025</a:t>
            </a:fld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0FA52-15F6-5493-67BF-FA2634486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090B0-6D80-71E6-7C0C-A4CEEF44C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084E-CE13-4440-A200-9F0C12C9E2F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11634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4B3D7-3364-B5F2-0074-37258B2D4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A9119-F13D-A4AB-A5E6-45A03AEB0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3D6BC-41A8-9C25-2F66-DA4DFAC78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69DA-C716-4AD2-AB82-CDDF19AA6D07}" type="datetime4">
              <a:rPr lang="en-US" altLang="en-US" smtClean="0"/>
              <a:pPr/>
              <a:t>December 18, 2025</a:t>
            </a:fld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C1F8A-F4D9-DA8C-CFDC-016E0B6A6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C28D2-E253-4F37-D055-77896BDFD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5B8C-BB8F-44FC-B8B8-53C8E854318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13449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17329-E22F-ABA5-E40E-027C44B89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55750-0298-E732-F29A-517CF7ACF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1F30B-9127-A3D1-2FF7-D131F5B8A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D2A9-68DE-4C5F-B33E-1A2C37A3D984}" type="datetime4">
              <a:rPr lang="en-US" altLang="en-US" smtClean="0"/>
              <a:pPr/>
              <a:t>December 18, 2025</a:t>
            </a:fld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B0344-3E08-8CEF-8DB7-D42CB3039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378EB-EB30-053E-4ED9-0A626F70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B339D-D855-40D1-8E31-5BDA52854CC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20819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0D8D0-1126-8491-6FF6-826559A46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F1E17-2D13-FA18-B8D3-6D5A0F426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AF5247-1602-3762-25EB-7D5DB7819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70E56-5F82-8A30-254F-AEA70E402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EB96-4271-4E01-BCCE-10B34F137257}" type="datetime4">
              <a:rPr lang="en-US" altLang="en-US" smtClean="0"/>
              <a:pPr/>
              <a:t>December 18, 2025</a:t>
            </a:fld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D17CC1-A6DA-3E3D-1126-0C4096264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7D53A-370F-CD3F-5A8E-87436C7C7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BD1F-AB67-4F97-BDC2-4CBF9491777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68526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F5435-71E5-A598-6D36-8404B7E2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9F3C2-F674-F9D5-A14F-60DE95859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5CD756-85E2-AAA5-8513-F0266175F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B197D6-93CF-9294-3A81-56D89FF2A2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21A9F7-0395-0410-E099-0CF6C4ACDF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A6A50A-06E4-EFB5-036D-3C06735A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5E96-3711-4CE2-A318-3627CD586503}" type="datetime4">
              <a:rPr lang="en-US" altLang="en-US" smtClean="0"/>
              <a:pPr/>
              <a:t>December 18, 2025</a:t>
            </a:fld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AE33A3-A312-7418-22F8-40536F922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0806AD-EC28-3565-D80B-89F4E93D9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B13C-4606-4A0F-B91E-539A43B5C0A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46576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EFAB0-E07C-5D34-0771-6B8855955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0519B2-0BAA-E9C7-325B-3064E8EEE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AA33-5E1D-4088-8706-88D0EAA8A6FA}" type="datetime4">
              <a:rPr lang="en-US" altLang="en-US" smtClean="0"/>
              <a:pPr/>
              <a:t>December 18, 2025</a:t>
            </a:fld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03D95-B3AB-913A-7B4D-29C47E6A4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55D2BA-2C54-8740-D078-130063A8E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09B3-1B44-40F8-B864-114BC2D6885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9615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A3FE8-5A94-9087-8BC5-5EF784E63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29E5F-EF58-C68F-5957-2E22D8427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EBEB8-09A2-CEC8-AB5C-111B30DBA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0CE098-B41E-8C16-6027-381C32322D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5117DA-81D9-247F-A17A-A61B680B9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58AD22-E168-A1A5-471B-6A092875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193E-95D8-4912-8AFF-A4E2E4917915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EC003B-3EF0-0F93-7E2C-53279D5DC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E4CE89-B5B5-D6E1-B660-6240FA072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36AD-2A8A-4CCE-B870-BB007494B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336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1FCDA5-F054-73F7-4E14-70757DA86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518A-9757-495D-8065-59FF5E72D6CD}" type="datetime4">
              <a:rPr lang="en-US" altLang="en-US" smtClean="0"/>
              <a:pPr/>
              <a:t>December 18, 2025</a:t>
            </a:fld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D74D91-BE38-93C4-99C7-5F63D8374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55CC9-8435-DC6B-4C5D-5868C68B3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3345-3C9E-4948-9C66-7092F0B20AD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04903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DB1E6-886E-173E-4F7B-A9CCBACDB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1B23B-03A3-2FB4-F7AA-E31FB87CF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9F402-BB13-C271-C3E2-5B68D6AD1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FC5B7-4395-EE0B-AE4B-8847C1EF8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A2AB-7E85-457F-B502-892B36B7F4A4}" type="datetime4">
              <a:rPr lang="en-US" altLang="en-US" smtClean="0"/>
              <a:pPr/>
              <a:t>December 18, 2025</a:t>
            </a:fld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1A43E8-358F-D088-351C-37B1E0848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EA00C-3CD6-3228-840F-851B486D7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D8D1-54A3-4135-A788-739D8399448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71909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2F0D3-3F3F-04AB-FEFD-B9EF48FF0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F82C31-8CFF-BE7E-A749-3A9B8F0F27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CE5445-1907-98D0-C3CD-A80EC6357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12EB3-165D-9DB9-37A3-1CF49015F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E12B-75B7-43DF-8908-58EB2E8ECD9E}" type="datetime4">
              <a:rPr lang="en-US" altLang="en-US" smtClean="0"/>
              <a:pPr/>
              <a:t>December 18, 2025</a:t>
            </a:fld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F4FD5-6AE4-4E27-EBF1-D7B6500F2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9578C-35BA-784F-01EA-7B98198BF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3E08-17BA-4ADF-89D9-FA174DA6FC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36078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ADA4C-B291-2FA2-0095-3DD903344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73CCE-7FA3-2E7F-14AE-C0BC89D9A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52CB7-EDEC-6739-1E31-C66CB8356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0E12-A0F8-48E7-96CE-FFF3332CD6D6}" type="datetime4">
              <a:rPr lang="en-US" altLang="en-US" smtClean="0"/>
              <a:pPr/>
              <a:t>December 18, 2025</a:t>
            </a:fld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612A4-C1D4-C5F8-D965-518AD4A96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F7195-557F-5193-8AEB-12A7058F1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E08F-D097-45B6-960B-F9C0284A7C4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45200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64F747-5ED0-C253-197A-B8C8317D50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2BD090-99D3-808F-5743-3BC77764F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EE738-B0BE-8285-E8A3-4C66A161D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B809-06CD-49AB-9C75-6F2BB0C71431}" type="datetime4">
              <a:rPr lang="en-US" altLang="en-US" smtClean="0"/>
              <a:pPr/>
              <a:t>December 18, 2025</a:t>
            </a:fld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3BE1E-BCDC-E123-9158-4BCC38376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355AB-E758-F97D-2D27-E59209C2F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6B72-50AE-42A3-9B71-4AC3065E128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26842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D485-21F3-4903-B7A4-B4A62481807B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27AC-F381-4C41-9E66-E54E7BC5E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411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D485-21F3-4903-B7A4-B4A62481807B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27AC-F381-4C41-9E66-E54E7BC5E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507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D485-21F3-4903-B7A4-B4A62481807B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27AC-F381-4C41-9E66-E54E7BC5E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115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D485-21F3-4903-B7A4-B4A62481807B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27AC-F381-4C41-9E66-E54E7BC5E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57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D485-21F3-4903-B7A4-B4A62481807B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27AC-F381-4C41-9E66-E54E7BC5E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4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22A06-55D6-FF50-F6E2-E1F3B5CD7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731A32-335E-72E6-2884-2E052B26C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193E-95D8-4912-8AFF-A4E2E4917915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C5E658-B506-8B9C-A20F-E6FC5A01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24A3F-DCA4-1D98-54EA-E05875864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36AD-2A8A-4CCE-B870-BB007494B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228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D485-21F3-4903-B7A4-B4A62481807B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27AC-F381-4C41-9E66-E54E7BC5E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612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D485-21F3-4903-B7A4-B4A62481807B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27AC-F381-4C41-9E66-E54E7BC5E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461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D485-21F3-4903-B7A4-B4A62481807B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27AC-F381-4C41-9E66-E54E7BC5E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667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D485-21F3-4903-B7A4-B4A62481807B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27AC-F381-4C41-9E66-E54E7BC5E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094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D485-21F3-4903-B7A4-B4A62481807B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27AC-F381-4C41-9E66-E54E7BC5E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494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D485-21F3-4903-B7A4-B4A62481807B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27AC-F381-4C41-9E66-E54E7BC5E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3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688AF1-613F-807F-BF1D-7587E49A8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193E-95D8-4912-8AFF-A4E2E4917915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F57F38-7C86-7AE0-82B7-5583FAE2F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60253-32ED-5CF5-312F-25414591E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36AD-2A8A-4CCE-B870-BB007494B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99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C40CF-DB90-123A-7B44-34522003F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5A311-4D1B-93CE-EBDD-44263422B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AE6009-5A96-B9E0-B282-E26E43709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0B55B8-9BF1-9C94-68EB-681D7EB16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193E-95D8-4912-8AFF-A4E2E4917915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E36B7-27EF-1CFB-E5D3-5018A63C1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2701D-BD65-1071-FA2C-3F90CC409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36AD-2A8A-4CCE-B870-BB007494B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07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C3E1C-4A07-D448-C3EB-87FC9B18B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18BD5-1BDB-3E7D-B6CD-B7703BDEF1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421D1B-3968-3F38-C28A-93779FB2D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61313D-CC58-A712-8D43-9A40BD750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193E-95D8-4912-8AFF-A4E2E4917915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F79B05-4EF4-732C-0F02-660F7F488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922BD-B4F6-FBF5-9096-06544571B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36AD-2A8A-4CCE-B870-BB007494B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54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CB37D7-C99A-2CC3-5770-750B5A4B7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9FF29-CFD2-AB59-D3B6-B4201363D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284A9-0435-3C69-5EF4-461A869FD0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B6193E-95D8-4912-8AFF-A4E2E4917915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94A28-8431-6498-57DA-14D2819E2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1BC11-BA5D-35D0-AB72-2ED4B3859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DC36AD-2A8A-4CCE-B870-BB007494B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_Second_C.jpg                                                0033966FKarls G4                       C0DC18D5: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079500" y="390525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0795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1079500" y="63246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254B8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F1E05-C7D7-4F9A-A020-79AFDC02BC74}" type="datetime1">
              <a:rPr lang="en-US" smtClean="0">
                <a:ea typeface="Osaka" pitchFamily="-96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12/18/2025</a:t>
            </a:fld>
            <a:endParaRPr lang="en-US" dirty="0">
              <a:ea typeface="Osaka" pitchFamily="-96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860800" y="6324600"/>
            <a:ext cx="386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254B8E"/>
                </a:solidFill>
                <a:latin typeface="Arial" charset="0"/>
                <a:ea typeface="Osaka" pitchFamily="-96" charset="-128"/>
                <a:cs typeface="ヒラギノ角ゴ Pro W3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229600" y="6324600"/>
            <a:ext cx="142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254B8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42E216-5DC1-4131-A8D8-1837D1C8B7F6}" type="slidenum">
              <a:rPr lang="en-US" smtClean="0">
                <a:ea typeface="Osaka" pitchFamily="-96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Osaka" pitchFamily="-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349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254B8E"/>
          </a:solidFill>
          <a:latin typeface="+mj-lt"/>
          <a:ea typeface="ヒラギノ角ゴ Pro W3" pitchFamily="-109" charset="-128"/>
          <a:cs typeface="ヒラギノ角ゴ Pro W3" pitchFamily="-109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254B8E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254B8E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254B8E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254B8E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254B8E"/>
          </a:solidFill>
          <a:latin typeface="Arial" pitchFamily="-109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254B8E"/>
          </a:solidFill>
          <a:latin typeface="Arial" pitchFamily="-109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254B8E"/>
          </a:solidFill>
          <a:latin typeface="Arial" pitchFamily="-109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254B8E"/>
          </a:solidFill>
          <a:latin typeface="Arial" pitchFamily="-109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54B8E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rgbClr val="254B8E"/>
          </a:solidFill>
          <a:latin typeface="+mn-lt"/>
          <a:ea typeface="ヒラギノ角ゴ Pro W3" pitchFamily="-109" charset="-128"/>
          <a:cs typeface="ヒラギノ角ゴ Pro W3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rgbClr val="254B8E"/>
          </a:solidFill>
          <a:latin typeface="+mn-lt"/>
          <a:ea typeface="ＭＳ Ｐゴシック" charset="-128"/>
          <a:cs typeface="ＭＳ Ｐゴシック" charset="-128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rgbClr val="254B8E"/>
          </a:solidFill>
          <a:latin typeface="+mn-lt"/>
          <a:ea typeface="ＭＳ Ｐゴシック" charset="-128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254B8E"/>
          </a:solidFill>
          <a:latin typeface="+mn-lt"/>
          <a:ea typeface="ＭＳ Ｐゴシック" charset="-128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254B8E"/>
          </a:solidFill>
          <a:latin typeface="+mn-lt"/>
          <a:ea typeface="ヒラギノ角ゴ Pro W3" pitchFamily="-109" charset="-128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254B8E"/>
          </a:solidFill>
          <a:latin typeface="+mn-lt"/>
          <a:ea typeface="ヒラギノ角ゴ Pro W3" pitchFamily="-109" charset="-128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254B8E"/>
          </a:solidFill>
          <a:latin typeface="+mn-lt"/>
          <a:ea typeface="ヒラギノ角ゴ Pro W3" pitchFamily="-109" charset="-128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254B8E"/>
          </a:solidFill>
          <a:latin typeface="+mn-lt"/>
          <a:ea typeface="ヒラギノ角ゴ Pro W3" pitchFamily="-109" charset="-128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86433-8C6B-41DF-BFAC-D4569F334A1B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90D02F0-9FAB-4B8A-9DBE-86228E0E9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7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9D5610-663B-3C2E-D4F0-15CAF3792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414F22-E8F3-2D14-C7D5-25EA2EEED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D4136-A7BA-B13F-1A31-A588F03A5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97270-C18C-3467-7983-484364446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F9C75-F75B-1A90-3ED9-A0C6FBCBE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89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1D485-21F3-4903-B7A4-B4A62481807B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427AC-F381-4C41-9E66-E54E7BC5E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4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9IHUPamCB4" TargetMode="External"/><Relationship Id="rId2" Type="http://schemas.openxmlformats.org/officeDocument/2006/relationships/hyperlink" Target="mailto:info@rootedcadencemt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dlivingwell.org/public-resources/dementia-series/" TargetMode="External"/><Relationship Id="rId2" Type="http://schemas.openxmlformats.org/officeDocument/2006/relationships/hyperlink" Target="https://mdlivingwell.org/calendar-2/" TargetMode="Externa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5.png"/><Relationship Id="rId4" Type="http://schemas.openxmlformats.org/officeDocument/2006/relationships/hyperlink" Target="https://mdlivingwell.org/hub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lz.surveymonkey.com/r/StARSM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mailto:kfinegan@alz.or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D8A46D-408E-9515-F8FE-E19E9769AC59}"/>
              </a:ext>
            </a:extLst>
          </p:cNvPr>
          <p:cNvSpPr txBox="1"/>
          <p:nvPr/>
        </p:nvSpPr>
        <p:spPr>
          <a:xfrm>
            <a:off x="1609646" y="2692225"/>
            <a:ext cx="9484066" cy="323165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u="sng" dirty="0">
                <a:solidFill>
                  <a:schemeClr val="accent2"/>
                </a:solidFill>
              </a:rPr>
              <a:t>Todays Speaker Contact Information: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ea typeface="+mn-ea"/>
                <a:cs typeface="+mn-cs"/>
              </a:rPr>
              <a:t>Amanda Rosado, MMT, LPMT, MT-BC, CDP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ea typeface="+mn-ea"/>
                <a:cs typeface="+mn-cs"/>
              </a:rPr>
              <a:t> (she/they)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ea typeface="+mn-ea"/>
                <a:cs typeface="+mn-cs"/>
              </a:rPr>
              <a:t>Owner and Music Therapist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ea typeface="+mn-ea"/>
                <a:cs typeface="+mn-cs"/>
              </a:rPr>
              <a:t>Rooted Cadence Music Therapy, LLC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It was great to support the program, and I hope that folks got some good take-away information for it.  I also welcome anyone who would like to contact me directly to do so with any follow-up questions to this email address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2"/>
              </a:rPr>
              <a:t>info@rootedcadencemt.com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DDAA99-66AC-4E53-EE42-5CE6EBA5B84E}"/>
              </a:ext>
            </a:extLst>
          </p:cNvPr>
          <p:cNvSpPr txBox="1"/>
          <p:nvPr/>
        </p:nvSpPr>
        <p:spPr>
          <a:xfrm>
            <a:off x="1609646" y="1005084"/>
            <a:ext cx="94840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Alive Inside: A Story of Music and Memory (2014) Documentary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ptos" panose="02110004020202020204"/>
              </a:rPr>
              <a:t>(This free resource was mentioned on the webinar)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/>
              </a:rPr>
              <a:t>https://www.youtube.com/watch?v=x9IHUPamCB4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9E341-5870-C9CC-8C66-09E185932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646" y="226082"/>
            <a:ext cx="3273836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85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82C2C-DD4F-8D28-8D4F-83ED1F25D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-1793133"/>
            <a:ext cx="5347412" cy="515830"/>
          </a:xfrm>
        </p:spPr>
        <p:txBody>
          <a:bodyPr>
            <a:normAutofit fontScale="90000"/>
          </a:bodyPr>
          <a:lstStyle/>
          <a:p>
            <a:r>
              <a:rPr lang="en-US" dirty="0"/>
              <a:t>Calendar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E8F05-EDFA-4187-1B62-5B4F76173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1" y="1752600"/>
            <a:ext cx="7928687" cy="4267200"/>
          </a:xfrm>
        </p:spPr>
        <p:txBody>
          <a:bodyPr>
            <a:normAutofit/>
          </a:bodyPr>
          <a:lstStyle/>
          <a:p>
            <a:r>
              <a:rPr lang="en-US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  <a:hlinkClick r:id="rId2"/>
              </a:rPr>
              <a:t>CALENDAR OF WORKSHOPS</a:t>
            </a:r>
            <a:r>
              <a:rPr lang="en-US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Find a state-wide listing of in-person and virtual workshops and events offered by LWCE Hub AND our partner agencies. </a:t>
            </a:r>
          </a:p>
          <a:p>
            <a:endParaRPr lang="en-US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  <a:hlinkClick r:id="rId3"/>
            </a:endParaRPr>
          </a:p>
          <a:p>
            <a:r>
              <a:rPr lang="en-US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  <a:hlinkClick r:id="rId3"/>
              </a:rPr>
              <a:t>DEMENTIA SERIES</a:t>
            </a:r>
            <a:r>
              <a:rPr lang="en-US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Register for the hub’s upcoming webinar series or access previous recordings and resources.</a:t>
            </a:r>
          </a:p>
          <a:p>
            <a:pPr marL="0" indent="0">
              <a:buNone/>
            </a:pPr>
            <a:endParaRPr lang="en-US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r>
              <a:rPr lang="en-US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  <a:hlinkClick r:id="rId4"/>
              </a:rPr>
              <a:t>HUB STATEWIDE WORKSHOPS</a:t>
            </a:r>
            <a:r>
              <a:rPr lang="en-US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Upcoming virtual state-wide workshops supporting individuals to live life to the fullest.  Offering in a variety of workshops supporting caregiving, dementia, diabetes, chronic disease and more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627923-32C0-9CC7-FC4C-71F710A19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F5B8C-BB8F-44FC-B8B8-53C8E854318D}" type="slidenum">
              <a:rPr lang="en-US" altLang="en-US">
                <a:solidFill>
                  <a:prstClr val="black">
                    <a:tint val="82000"/>
                  </a:prstClr>
                </a:solidFill>
                <a:latin typeface="Aptos" panose="02110004020202020204"/>
              </a:rPr>
              <a:pPr>
                <a:defRPr/>
              </a:pPr>
              <a:t>2</a:t>
            </a:fld>
            <a:endParaRPr lang="en-US" altLang="en-US" dirty="0">
              <a:solidFill>
                <a:prstClr val="black">
                  <a:tint val="82000"/>
                </a:prstClr>
              </a:solidFill>
              <a:latin typeface="Aptos" panose="02110004020202020204"/>
            </a:endParaRPr>
          </a:p>
        </p:txBody>
      </p:sp>
      <p:pic>
        <p:nvPicPr>
          <p:cNvPr id="1026" name="Picture 2" descr="co-brand of Maintaining Active Citizens and MD Living Well">
            <a:extLst>
              <a:ext uri="{FF2B5EF4-FFF2-40B4-BE49-F238E27FC236}">
                <a16:creationId xmlns:a16="http://schemas.microsoft.com/office/drawing/2014/main" id="{D67007EC-AE90-0C9E-D5CA-13CFA518B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"/>
            <a:ext cx="3276600" cy="114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5FD81C-0ECC-D50D-8670-A8105A15F0E2}"/>
              </a:ext>
            </a:extLst>
          </p:cNvPr>
          <p:cNvSpPr txBox="1"/>
          <p:nvPr/>
        </p:nvSpPr>
        <p:spPr>
          <a:xfrm>
            <a:off x="5715000" y="609600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E97132">
                    <a:lumMod val="75000"/>
                  </a:srgbClr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Explore Available Resources</a:t>
            </a:r>
            <a:endParaRPr lang="en-US" dirty="0">
              <a:solidFill>
                <a:prstClr val="black"/>
              </a:solidFill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890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09D1B407-810D-5946-FA16-7C3D8A560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>
            <a:extLst>
              <a:ext uri="{FF2B5EF4-FFF2-40B4-BE49-F238E27FC236}">
                <a16:creationId xmlns:a16="http://schemas.microsoft.com/office/drawing/2014/main" id="{49B56543-988A-27AE-0A04-884B69C2BA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5349" y="276201"/>
            <a:ext cx="8596668" cy="1320800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 dirty="0" err="1">
                <a:latin typeface="Arial" panose="020B0604020202020204" pitchFamily="34" charset="0"/>
                <a:cs typeface="Arial" panose="020B0604020202020204" pitchFamily="34" charset="0"/>
              </a:rPr>
              <a:t>StARS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 Lived Experience Panel</a:t>
            </a:r>
          </a:p>
        </p:txBody>
      </p:sp>
      <p:sp>
        <p:nvSpPr>
          <p:cNvPr id="101" name="Google Shape;101;p3">
            <a:extLst>
              <a:ext uri="{FF2B5EF4-FFF2-40B4-BE49-F238E27FC236}">
                <a16:creationId xmlns:a16="http://schemas.microsoft.com/office/drawing/2014/main" id="{986924E2-0A73-F8C7-D53A-2227FE767D1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53163" y="1099989"/>
            <a:ext cx="9346243" cy="4798098"/>
          </a:xfrm>
          <a:prstGeom prst="rect">
            <a:avLst/>
          </a:prstGeom>
        </p:spPr>
        <p:txBody>
          <a:bodyPr spcFirstLastPara="1" lIns="91425" tIns="45700" rIns="91425" bIns="45700" anchorCtr="0">
            <a:noAutofit/>
          </a:bodyPr>
          <a:lstStyle/>
          <a:p>
            <a:pPr fontAlgn="base"/>
            <a:r>
              <a:rPr lang="en-US" sz="2000" dirty="0"/>
              <a:t>The </a:t>
            </a:r>
            <a:r>
              <a:rPr lang="en-US" sz="2000" b="1" dirty="0"/>
              <a:t>State of Maryland </a:t>
            </a:r>
            <a:r>
              <a:rPr lang="en-US" sz="2000" dirty="0"/>
              <a:t>and the </a:t>
            </a:r>
            <a:r>
              <a:rPr lang="en-US" sz="2000" b="1" dirty="0"/>
              <a:t>Alzheimer’s Association</a:t>
            </a:r>
            <a:r>
              <a:rPr lang="en-US" sz="2000" dirty="0"/>
              <a:t> is seeking nominations for the </a:t>
            </a:r>
            <a:r>
              <a:rPr lang="en-US" sz="2000" b="1" dirty="0"/>
              <a:t>State Alzheimer’s Research Support (</a:t>
            </a:r>
            <a:r>
              <a:rPr lang="en-US" sz="2000" b="1" dirty="0" err="1"/>
              <a:t>StARS</a:t>
            </a:r>
            <a:r>
              <a:rPr lang="en-US" sz="2000" b="1" dirty="0"/>
              <a:t>) Center Lived Experience Panel</a:t>
            </a:r>
            <a:r>
              <a:rPr lang="en-US" sz="2000" dirty="0"/>
              <a:t> </a:t>
            </a:r>
          </a:p>
          <a:p>
            <a:pPr fontAlgn="base"/>
            <a:r>
              <a:rPr lang="en-US" sz="2000" b="1" dirty="0"/>
              <a:t>Goal</a:t>
            </a:r>
            <a:r>
              <a:rPr lang="en-US" sz="2000" dirty="0"/>
              <a:t>: to lift the voices of those living with dementia and caregivers to influence dementia care</a:t>
            </a:r>
          </a:p>
          <a:p>
            <a:pPr lvl="1" fontAlgn="base"/>
            <a:r>
              <a:rPr lang="en-US" sz="2000" dirty="0"/>
              <a:t>Share your experiences with dementia care services and supports within Maryland</a:t>
            </a:r>
          </a:p>
          <a:p>
            <a:pPr lvl="1" fontAlgn="base"/>
            <a:r>
              <a:rPr lang="en-US" sz="2000" dirty="0"/>
              <a:t>Provide feedback to state leaders and partners to guide dementia services</a:t>
            </a:r>
          </a:p>
        </p:txBody>
      </p:sp>
      <p:pic>
        <p:nvPicPr>
          <p:cNvPr id="2" name="Content Placeholder 4" descr="A black background with yellow stars and green stars&#10;&#10;Description automatically generated">
            <a:extLst>
              <a:ext uri="{FF2B5EF4-FFF2-40B4-BE49-F238E27FC236}">
                <a16:creationId xmlns:a16="http://schemas.microsoft.com/office/drawing/2014/main" id="{974CDE1B-34AD-7D15-DD4D-C811A7AF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030" y="5263134"/>
            <a:ext cx="1547692" cy="154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83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12CB3B2C-CDCB-653C-586F-49020C63C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>
            <a:extLst>
              <a:ext uri="{FF2B5EF4-FFF2-40B4-BE49-F238E27FC236}">
                <a16:creationId xmlns:a16="http://schemas.microsoft.com/office/drawing/2014/main" id="{2E0FBCDC-F6CE-1F23-0764-385CE0A243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5349" y="276201"/>
            <a:ext cx="8596668" cy="1320800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 dirty="0" err="1">
                <a:latin typeface="Arial" panose="020B0604020202020204" pitchFamily="34" charset="0"/>
                <a:cs typeface="Arial" panose="020B0604020202020204" pitchFamily="34" charset="0"/>
              </a:rPr>
              <a:t>StARS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 Lived Experience Panel</a:t>
            </a:r>
          </a:p>
        </p:txBody>
      </p:sp>
      <p:sp>
        <p:nvSpPr>
          <p:cNvPr id="101" name="Google Shape;101;p3">
            <a:extLst>
              <a:ext uri="{FF2B5EF4-FFF2-40B4-BE49-F238E27FC236}">
                <a16:creationId xmlns:a16="http://schemas.microsoft.com/office/drawing/2014/main" id="{6D676797-013A-AC0F-3579-FEBAA74C4BD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53163" y="1099989"/>
            <a:ext cx="9436768" cy="4798098"/>
          </a:xfrm>
          <a:prstGeom prst="rect">
            <a:avLst/>
          </a:prstGeom>
        </p:spPr>
        <p:txBody>
          <a:bodyPr spcFirstLastPara="1" lIns="91425" tIns="45700" rIns="91425" bIns="45700" anchorCtr="0">
            <a:noAutofit/>
          </a:bodyPr>
          <a:lstStyle/>
          <a:p>
            <a:pPr fontAlgn="base"/>
            <a:r>
              <a:rPr lang="en-US" sz="2000" b="1" dirty="0"/>
              <a:t>Who we are seeking: </a:t>
            </a:r>
          </a:p>
          <a:p>
            <a:pPr lvl="1" fontAlgn="base"/>
            <a:r>
              <a:rPr lang="en-US" sz="2000" dirty="0"/>
              <a:t>5 people living with mild cognitive impairment or early-stage dementia</a:t>
            </a:r>
          </a:p>
          <a:p>
            <a:pPr lvl="1"/>
            <a:r>
              <a:rPr lang="en-US" sz="2000" dirty="0"/>
              <a:t>5 caregivers/care partners (unpaid family members or friends supporting someone with dementia)</a:t>
            </a:r>
            <a:endParaRPr lang="en-US" sz="2000" b="1" dirty="0"/>
          </a:p>
          <a:p>
            <a:r>
              <a:rPr lang="en-US" sz="2000" b="1" dirty="0"/>
              <a:t>Commitment:</a:t>
            </a:r>
            <a:endParaRPr lang="en-US" sz="2000" dirty="0"/>
          </a:p>
          <a:p>
            <a:pPr lvl="1" fontAlgn="base"/>
            <a:r>
              <a:rPr lang="en-US" sz="2000" dirty="0"/>
              <a:t>One-year term</a:t>
            </a:r>
          </a:p>
          <a:p>
            <a:pPr lvl="1" fontAlgn="base"/>
            <a:r>
              <a:rPr lang="en-US" sz="2000" dirty="0"/>
              <a:t>Quarterly virtual meetings and review of materials </a:t>
            </a:r>
          </a:p>
          <a:p>
            <a:pPr lvl="1"/>
            <a:r>
              <a:rPr lang="en-US" sz="2000" dirty="0"/>
              <a:t>Honorarium of up to </a:t>
            </a:r>
            <a:r>
              <a:rPr lang="en-US" sz="2000" b="1" dirty="0"/>
              <a:t>$400</a:t>
            </a:r>
            <a:r>
              <a:rPr lang="en-US" sz="2000" dirty="0"/>
              <a:t> upon completion of the term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tent Placeholder 4" descr="A black background with yellow stars and green stars&#10;&#10;Description automatically generated">
            <a:extLst>
              <a:ext uri="{FF2B5EF4-FFF2-40B4-BE49-F238E27FC236}">
                <a16:creationId xmlns:a16="http://schemas.microsoft.com/office/drawing/2014/main" id="{7C50BEA8-C6A7-E5DF-6361-54CE8BA9B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030" y="5263134"/>
            <a:ext cx="1547692" cy="154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28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1C3C0B22-0AD1-1681-77E5-C2C272D9D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>
            <a:extLst>
              <a:ext uri="{FF2B5EF4-FFF2-40B4-BE49-F238E27FC236}">
                <a16:creationId xmlns:a16="http://schemas.microsoft.com/office/drawing/2014/main" id="{701D0D58-B217-D483-A7F8-E3D6ECEEB0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5349" y="276201"/>
            <a:ext cx="8596668" cy="1320800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Sign up Now! </a:t>
            </a:r>
          </a:p>
        </p:txBody>
      </p:sp>
      <p:sp>
        <p:nvSpPr>
          <p:cNvPr id="101" name="Google Shape;101;p3">
            <a:extLst>
              <a:ext uri="{FF2B5EF4-FFF2-40B4-BE49-F238E27FC236}">
                <a16:creationId xmlns:a16="http://schemas.microsoft.com/office/drawing/2014/main" id="{785FC9B1-02E6-BF0B-AA09-C0214675AEE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53163" y="1099989"/>
            <a:ext cx="9436768" cy="4798098"/>
          </a:xfrm>
          <a:prstGeom prst="rect">
            <a:avLst/>
          </a:prstGeom>
        </p:spPr>
        <p:txBody>
          <a:bodyPr spcFirstLastPara="1" lIns="91425" tIns="45700" rIns="91425" bIns="45700" anchorCtr="0">
            <a:noAutofit/>
          </a:bodyPr>
          <a:lstStyle/>
          <a:p>
            <a:pPr fontAlgn="base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To have an </a:t>
            </a:r>
            <a:r>
              <a:rPr lang="en-US" sz="2500" i="1" u="sng" dirty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on your local dementia services, please nominate yourself for the lived experience panel </a:t>
            </a:r>
          </a:p>
          <a:p>
            <a:pPr fontAlgn="base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If interested, fill out our interest form at: </a:t>
            </a:r>
          </a:p>
          <a:p>
            <a:pPr lvl="1" fontAlgn="base"/>
            <a:r>
              <a:rPr lang="en-US" sz="2400" u="sng" dirty="0">
                <a:hlinkClick r:id="rId3"/>
              </a:rPr>
              <a:t>https://alz.surveymonkey.com/r/StARSMD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lvl="1" fontAlgn="base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Or Scan QR Code:</a:t>
            </a:r>
          </a:p>
          <a:p>
            <a:pPr marL="457200" lvl="1" indent="0" fontAlgn="base"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Questions? </a:t>
            </a:r>
          </a:p>
          <a:p>
            <a:pPr lvl="1" fontAlgn="base"/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Reach out to Kerry Finegan at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kfinegan@alz.org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fontAlgn="base"/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tent Placeholder 4" descr="A black background with yellow stars and green stars&#10;&#10;Description automatically generated">
            <a:extLst>
              <a:ext uri="{FF2B5EF4-FFF2-40B4-BE49-F238E27FC236}">
                <a16:creationId xmlns:a16="http://schemas.microsoft.com/office/drawing/2014/main" id="{6A4B7A94-1F88-285C-BC0B-EBBA88217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030" y="5263134"/>
            <a:ext cx="1547692" cy="1547692"/>
          </a:xfrm>
          <a:prstGeom prst="rect">
            <a:avLst/>
          </a:prstGeom>
        </p:spPr>
      </p:pic>
      <p:pic>
        <p:nvPicPr>
          <p:cNvPr id="1026" name="Picture 2">
            <a:hlinkClick r:id="rId3"/>
            <a:extLst>
              <a:ext uri="{FF2B5EF4-FFF2-40B4-BE49-F238E27FC236}">
                <a16:creationId xmlns:a16="http://schemas.microsoft.com/office/drawing/2014/main" id="{C26F794D-401E-25DB-A28D-3B5F29988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665" y="3249958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240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484" t="13611" r="11719" b="9722"/>
          <a:stretch/>
        </p:blipFill>
        <p:spPr>
          <a:xfrm>
            <a:off x="-143374" y="0"/>
            <a:ext cx="12335374" cy="692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85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Johns Hopkins  PowerPoin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9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384</Words>
  <Application>Microsoft Office PowerPoint</Application>
  <PresentationFormat>Widescreen</PresentationFormat>
  <Paragraphs>41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Calibri Light</vt:lpstr>
      <vt:lpstr>Osaka</vt:lpstr>
      <vt:lpstr>Sans Serif Collection</vt:lpstr>
      <vt:lpstr>Times</vt:lpstr>
      <vt:lpstr>Trebuchet MS</vt:lpstr>
      <vt:lpstr>Wingdings 3</vt:lpstr>
      <vt:lpstr>Office Theme</vt:lpstr>
      <vt:lpstr>Johns Hopkins  PowerPoint theme</vt:lpstr>
      <vt:lpstr>Facet</vt:lpstr>
      <vt:lpstr>1_Office Theme</vt:lpstr>
      <vt:lpstr>2_Office Theme</vt:lpstr>
      <vt:lpstr>PowerPoint Presentation</vt:lpstr>
      <vt:lpstr>Calendar </vt:lpstr>
      <vt:lpstr>StARS Lived Experience Panel</vt:lpstr>
      <vt:lpstr>StARS Lived Experience Panel</vt:lpstr>
      <vt:lpstr>Sign up Now!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Wendy Farthing</dc:creator>
  <cp:lastModifiedBy>Wendy Farthing</cp:lastModifiedBy>
  <cp:revision>1</cp:revision>
  <dcterms:created xsi:type="dcterms:W3CDTF">2025-12-18T16:34:48Z</dcterms:created>
  <dcterms:modified xsi:type="dcterms:W3CDTF">2025-12-18T19:04:22Z</dcterms:modified>
</cp:coreProperties>
</file>