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8.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0.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1" r:id="rId3"/>
    <p:sldMasterId id="2147483675" r:id="rId4"/>
    <p:sldMasterId id="2147483692" r:id="rId5"/>
    <p:sldMasterId id="2147483694" r:id="rId6"/>
    <p:sldMasterId id="2147483704" r:id="rId7"/>
    <p:sldMasterId id="2147483716" r:id="rId8"/>
    <p:sldMasterId id="2147483733" r:id="rId9"/>
    <p:sldMasterId id="2147483745" r:id="rId10"/>
  </p:sldMasterIdLst>
  <p:notesMasterIdLst>
    <p:notesMasterId r:id="rId31"/>
  </p:notesMasterIdLst>
  <p:sldIdLst>
    <p:sldId id="453" r:id="rId11"/>
    <p:sldId id="1007" r:id="rId12"/>
    <p:sldId id="449" r:id="rId13"/>
    <p:sldId id="1134" r:id="rId14"/>
    <p:sldId id="256" r:id="rId15"/>
    <p:sldId id="257" r:id="rId16"/>
    <p:sldId id="285" r:id="rId17"/>
    <p:sldId id="273" r:id="rId18"/>
    <p:sldId id="321" r:id="rId19"/>
    <p:sldId id="258" r:id="rId20"/>
    <p:sldId id="319" r:id="rId21"/>
    <p:sldId id="310" r:id="rId22"/>
    <p:sldId id="309" r:id="rId23"/>
    <p:sldId id="292" r:id="rId24"/>
    <p:sldId id="260" r:id="rId25"/>
    <p:sldId id="322" r:id="rId26"/>
    <p:sldId id="261" r:id="rId27"/>
    <p:sldId id="311" r:id="rId28"/>
    <p:sldId id="323" r:id="rId29"/>
    <p:sldId id="32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7A391-65DC-4AB6-AD2E-672D1BECE44D}" v="5" dt="2025-11-13T16:18:58.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6912" autoAdjust="0"/>
  </p:normalViewPr>
  <p:slideViewPr>
    <p:cSldViewPr snapToGrid="0">
      <p:cViewPr>
        <p:scale>
          <a:sx n="130" d="100"/>
          <a:sy n="130" d="100"/>
        </p:scale>
        <p:origin x="516"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6/11/relationships/changesInfo" Target="changesInfos/changesInfo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Farthing" userId="2577b211-73fe-4c59-90f0-79dea9a1eef5" providerId="ADAL" clId="{005AF8C6-69E9-41F3-AE64-7612077B259F}"/>
    <pc:docChg chg="undo custSel addSld delSld modSld">
      <pc:chgData name="Wendy Farthing" userId="2577b211-73fe-4c59-90f0-79dea9a1eef5" providerId="ADAL" clId="{005AF8C6-69E9-41F3-AE64-7612077B259F}" dt="2025-11-20T16:53:55.640" v="97" actId="33524"/>
      <pc:docMkLst>
        <pc:docMk/>
      </pc:docMkLst>
      <pc:sldChg chg="add">
        <pc:chgData name="Wendy Farthing" userId="2577b211-73fe-4c59-90f0-79dea9a1eef5" providerId="ADAL" clId="{005AF8C6-69E9-41F3-AE64-7612077B259F}" dt="2025-11-13T16:16:23.204" v="6"/>
        <pc:sldMkLst>
          <pc:docMk/>
          <pc:sldMk cId="651358138" sldId="256"/>
        </pc:sldMkLst>
      </pc:sldChg>
      <pc:sldChg chg="modSp add del mod">
        <pc:chgData name="Wendy Farthing" userId="2577b211-73fe-4c59-90f0-79dea9a1eef5" providerId="ADAL" clId="{005AF8C6-69E9-41F3-AE64-7612077B259F}" dt="2025-11-13T16:16:18.380" v="5"/>
        <pc:sldMkLst>
          <pc:docMk/>
          <pc:sldMk cId="2351037125" sldId="256"/>
        </pc:sldMkLst>
      </pc:sldChg>
      <pc:sldChg chg="del">
        <pc:chgData name="Wendy Farthing" userId="2577b211-73fe-4c59-90f0-79dea9a1eef5" providerId="ADAL" clId="{005AF8C6-69E9-41F3-AE64-7612077B259F}" dt="2025-11-13T16:16:04.846" v="1" actId="2696"/>
        <pc:sldMkLst>
          <pc:docMk/>
          <pc:sldMk cId="3103510941" sldId="256"/>
        </pc:sldMkLst>
      </pc:sldChg>
      <pc:sldChg chg="add">
        <pc:chgData name="Wendy Farthing" userId="2577b211-73fe-4c59-90f0-79dea9a1eef5" providerId="ADAL" clId="{005AF8C6-69E9-41F3-AE64-7612077B259F}" dt="2025-11-13T16:15:59.235" v="0"/>
        <pc:sldMkLst>
          <pc:docMk/>
          <pc:sldMk cId="2157890463" sldId="449"/>
        </pc:sldMkLst>
      </pc:sldChg>
      <pc:sldChg chg="modSp add mod">
        <pc:chgData name="Wendy Farthing" userId="2577b211-73fe-4c59-90f0-79dea9a1eef5" providerId="ADAL" clId="{005AF8C6-69E9-41F3-AE64-7612077B259F}" dt="2025-11-20T15:52:02.139" v="96" actId="20577"/>
        <pc:sldMkLst>
          <pc:docMk/>
          <pc:sldMk cId="1927202889" sldId="453"/>
        </pc:sldMkLst>
        <pc:spChg chg="mod">
          <ac:chgData name="Wendy Farthing" userId="2577b211-73fe-4c59-90f0-79dea9a1eef5" providerId="ADAL" clId="{005AF8C6-69E9-41F3-AE64-7612077B259F}" dt="2025-11-20T15:52:02.139" v="96" actId="20577"/>
          <ac:spMkLst>
            <pc:docMk/>
            <pc:sldMk cId="1927202889" sldId="453"/>
            <ac:spMk id="4" creationId="{83E072FD-31C3-3466-A31D-2C1280F8C568}"/>
          </ac:spMkLst>
        </pc:spChg>
      </pc:sldChg>
      <pc:sldChg chg="modSp add mod">
        <pc:chgData name="Wendy Farthing" userId="2577b211-73fe-4c59-90f0-79dea9a1eef5" providerId="ADAL" clId="{005AF8C6-69E9-41F3-AE64-7612077B259F}" dt="2025-11-20T16:53:55.640" v="97" actId="33524"/>
        <pc:sldMkLst>
          <pc:docMk/>
          <pc:sldMk cId="1611290015" sldId="1007"/>
        </pc:sldMkLst>
        <pc:spChg chg="mod">
          <ac:chgData name="Wendy Farthing" userId="2577b211-73fe-4c59-90f0-79dea9a1eef5" providerId="ADAL" clId="{005AF8C6-69E9-41F3-AE64-7612077B259F}" dt="2025-11-20T16:53:55.640" v="97" actId="33524"/>
          <ac:spMkLst>
            <pc:docMk/>
            <pc:sldMk cId="1611290015" sldId="1007"/>
            <ac:spMk id="5" creationId="{DC2618E1-8D89-EEB9-3916-AEE1A81F90B3}"/>
          </ac:spMkLst>
        </pc:spChg>
        <pc:spChg chg="mod">
          <ac:chgData name="Wendy Farthing" userId="2577b211-73fe-4c59-90f0-79dea9a1eef5" providerId="ADAL" clId="{005AF8C6-69E9-41F3-AE64-7612077B259F}" dt="2025-11-13T16:20:01.261" v="77" actId="20577"/>
          <ac:spMkLst>
            <pc:docMk/>
            <pc:sldMk cId="1611290015" sldId="1007"/>
            <ac:spMk id="6" creationId="{C11FD1D0-DC73-6494-B0B8-565EBF597258}"/>
          </ac:spMkLst>
        </pc:spChg>
      </pc:sldChg>
      <pc:sldChg chg="add del">
        <pc:chgData name="Wendy Farthing" userId="2577b211-73fe-4c59-90f0-79dea9a1eef5" providerId="ADAL" clId="{005AF8C6-69E9-41F3-AE64-7612077B259F}" dt="2025-11-20T15:07:04.870" v="80" actId="2696"/>
        <pc:sldMkLst>
          <pc:docMk/>
          <pc:sldMk cId="1226233092" sldId="1009"/>
        </pc:sldMkLst>
      </pc:sldChg>
      <pc:sldChg chg="add">
        <pc:chgData name="Wendy Farthing" userId="2577b211-73fe-4c59-90f0-79dea9a1eef5" providerId="ADAL" clId="{005AF8C6-69E9-41F3-AE64-7612077B259F}" dt="2025-11-13T16:15:59.235" v="0"/>
        <pc:sldMkLst>
          <pc:docMk/>
          <pc:sldMk cId="3656344489" sldId="1134"/>
        </pc:sldMkLst>
      </pc:sldChg>
      <pc:sldChg chg="add del">
        <pc:chgData name="Wendy Farthing" userId="2577b211-73fe-4c59-90f0-79dea9a1eef5" providerId="ADAL" clId="{005AF8C6-69E9-41F3-AE64-7612077B259F}" dt="2025-11-13T16:46:17.560" v="79" actId="2696"/>
        <pc:sldMkLst>
          <pc:docMk/>
          <pc:sldMk cId="2255314087" sldId="1135"/>
        </pc:sldMkLst>
      </pc:sldChg>
      <pc:sldMasterChg chg="delSldLayout">
        <pc:chgData name="Wendy Farthing" userId="2577b211-73fe-4c59-90f0-79dea9a1eef5" providerId="ADAL" clId="{005AF8C6-69E9-41F3-AE64-7612077B259F}" dt="2025-11-13T16:16:04.846" v="1" actId="2696"/>
        <pc:sldMasterMkLst>
          <pc:docMk/>
          <pc:sldMasterMk cId="3322697144" sldId="2147483660"/>
        </pc:sldMasterMkLst>
        <pc:sldLayoutChg chg="del">
          <pc:chgData name="Wendy Farthing" userId="2577b211-73fe-4c59-90f0-79dea9a1eef5" providerId="ADAL" clId="{005AF8C6-69E9-41F3-AE64-7612077B259F}" dt="2025-11-13T16:16:04.846" v="1" actId="2696"/>
          <pc:sldLayoutMkLst>
            <pc:docMk/>
            <pc:sldMasterMk cId="3322697144" sldId="2147483660"/>
            <pc:sldLayoutMk cId="95819692"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8D91C8-2422-4817-8DA9-364398ADEAEA}"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A2E80-0F15-4E27-860F-E45E2C45BAA8}" type="slidenum">
              <a:rPr lang="en-US" smtClean="0"/>
              <a:t>‹#›</a:t>
            </a:fld>
            <a:endParaRPr lang="en-US"/>
          </a:p>
        </p:txBody>
      </p:sp>
    </p:spTree>
    <p:extLst>
      <p:ext uri="{BB962C8B-B14F-4D97-AF65-F5344CB8AC3E}">
        <p14:creationId xmlns:p14="http://schemas.microsoft.com/office/powerpoint/2010/main" val="930531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BA4252-95EA-4593-9791-5C6512E3C03D}"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51918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C50D4-EFCB-AA33-0024-4885A67B74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113B94-5A68-4FC6-940B-D53085569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7CD267-AF75-158C-2550-7E8AADDA1A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4F7D13-7498-CA69-1406-D402CA4138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BA2E80-0F15-4E27-860F-E45E2C45B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32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 Care Planning (ACP) is a process that supports adults—at any age or stage of health—in understanding and sharing their personal values, life goals, and preferences regarding future medical care. The goal of ACP is to ensure that people receive medical care that is consistent with their values, goals, and preferences during serious and chronic illness, particularly when they are unable to speak for themselves.</a:t>
            </a:r>
          </a:p>
        </p:txBody>
      </p:sp>
      <p:sp>
        <p:nvSpPr>
          <p:cNvPr id="4" name="Slide Number Placeholder 3"/>
          <p:cNvSpPr>
            <a:spLocks noGrp="1"/>
          </p:cNvSpPr>
          <p:nvPr>
            <p:ph type="sldNum" sz="quarter" idx="5"/>
          </p:nvPr>
        </p:nvSpPr>
        <p:spPr/>
        <p:txBody>
          <a:bodyPr/>
          <a:lstStyle/>
          <a:p>
            <a:fld id="{30270B35-D00E-6743-B712-75D527127357}" type="slidenum">
              <a:rPr lang="en-US" altLang="x-none" smtClean="0"/>
              <a:pPr/>
              <a:t>7</a:t>
            </a:fld>
            <a:endParaRPr lang="en-US" altLang="x-none"/>
          </a:p>
        </p:txBody>
      </p:sp>
    </p:spTree>
    <p:extLst>
      <p:ext uri="{BB962C8B-B14F-4D97-AF65-F5344CB8AC3E}">
        <p14:creationId xmlns:p14="http://schemas.microsoft.com/office/powerpoint/2010/main" val="1779324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legal documents that reflect the individual’s wishes before loss of decision-making capacity: A Living Will Outlines preferences for life-sustaining treatments (e.g., CPR, ventilation, feeding tubes) that is used when the person is unable to speak for themselves. Durable Power of Attorney for Health Care (DPOA-HC) / Health Care Agent Designates a surrogate decision-maker. Surrogate makes decisions only if the patient is incapacitated or chooses to delegate.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Physician Orders for Life-Sustaining Treatment (POLST) Also known as MOLST in some regions. A Medical order completed by a clinician in consultation with the patient/surrogate. Covers specific preferences for interventions like: CPR, Mechanical ventilation, Artificial nutrition, Hospitalization or comfort-focused care. POLST is not a substitute for an advance directive, but complements it. </a:t>
            </a:r>
          </a:p>
        </p:txBody>
      </p:sp>
      <p:sp>
        <p:nvSpPr>
          <p:cNvPr id="4" name="Slide Number Placeholder 3"/>
          <p:cNvSpPr>
            <a:spLocks noGrp="1"/>
          </p:cNvSpPr>
          <p:nvPr>
            <p:ph type="sldNum" sz="quarter" idx="10"/>
          </p:nvPr>
        </p:nvSpPr>
        <p:spPr/>
        <p:txBody>
          <a:bodyPr/>
          <a:lstStyle/>
          <a:p>
            <a:fld id="{2D74AAB5-DFA4-4F8C-B0E7-5B4C7DDA317D}" type="slidenum">
              <a:rPr lang="en-US" smtClean="0"/>
              <a:t>8</a:t>
            </a:fld>
            <a:endParaRPr lang="en-US"/>
          </a:p>
        </p:txBody>
      </p:sp>
    </p:spTree>
    <p:extLst>
      <p:ext uri="{BB962C8B-B14F-4D97-AF65-F5344CB8AC3E}">
        <p14:creationId xmlns:p14="http://schemas.microsoft.com/office/powerpoint/2010/main" val="2533982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4232D79D-EFD4-4995-9FE1-BD56A8C7338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a:extLst>
              <a:ext uri="{FF2B5EF4-FFF2-40B4-BE49-F238E27FC236}">
                <a16:creationId xmlns:a16="http://schemas.microsoft.com/office/drawing/2014/main" id="{27A0E23A-3081-497E-8621-887D9D9433C2}"/>
              </a:ext>
            </a:extLst>
          </p:cNvPr>
          <p:cNvSpPr>
            <a:spLocks noGrp="1"/>
          </p:cNvSpPr>
          <p:nvPr>
            <p:ph type="body" idx="1"/>
          </p:nvPr>
        </p:nvSpPr>
        <p:spPr/>
        <p:txBody>
          <a:bodyPr wrap="square" numCol="1" anchor="t" anchorCtr="0" compatLnSpc="1">
            <a:prstTxWarp prst="textNoShape">
              <a:avLst/>
            </a:prstTxWarp>
          </a:bodyPr>
          <a:lstStyle/>
          <a:p>
            <a:pPr marL="173336" indent="-173336">
              <a:buFontTx/>
              <a:buChar char="•"/>
            </a:pPr>
            <a:r>
              <a:rPr lang="en-US" altLang="en-US" b="1" dirty="0">
                <a:ea typeface="ＭＳ Ｐゴシック" panose="020B0600070205080204" pitchFamily="34" charset="-128"/>
              </a:rPr>
              <a:t>Supported decision-making </a:t>
            </a:r>
            <a:r>
              <a:rPr lang="en-US" altLang="en-US" dirty="0">
                <a:ea typeface="ＭＳ Ｐゴシック" panose="020B0600070205080204" pitchFamily="34" charset="-128"/>
              </a:rPr>
              <a:t>recognizes that competency varies by issue, health status, stressors – allows people to retain autonomy</a:t>
            </a:r>
          </a:p>
          <a:p>
            <a:pPr marL="173336" indent="-173336">
              <a:buFontTx/>
              <a:buChar char="•"/>
            </a:pPr>
            <a:r>
              <a:rPr lang="en-US" altLang="en-US" dirty="0">
                <a:ea typeface="ＭＳ Ｐゴシック" panose="020B0600070205080204" pitchFamily="34" charset="-128"/>
              </a:rPr>
              <a:t>The approach relies on the individual selecting a trusted advisor to serve as their supporter, and that the supporter agrees to help that person to understand, make, and communicate their decisions.</a:t>
            </a:r>
          </a:p>
          <a:p>
            <a:pPr marL="173336" indent="-173336">
              <a:buFontTx/>
              <a:buChar char="•"/>
            </a:pPr>
            <a:r>
              <a:rPr lang="en-US" altLang="en-US" dirty="0">
                <a:ea typeface="ＭＳ Ｐゴシック" panose="020B0600070205080204" pitchFamily="34" charset="-128"/>
              </a:rPr>
              <a:t>We note here the important distinctions between a HCA, who is a substitute decision-maker in cases where the person is incapacitated, </a:t>
            </a:r>
          </a:p>
          <a:p>
            <a:pPr marL="173336" indent="-173336">
              <a:buFontTx/>
              <a:buChar char="•"/>
            </a:pPr>
            <a:r>
              <a:rPr lang="en-US" altLang="en-US" dirty="0">
                <a:ea typeface="ＭＳ Ｐゴシック" panose="020B0600070205080204" pitchFamily="34" charset="-128"/>
              </a:rPr>
              <a:t>And cases when a person is a supported decision-maker, meaning they support decisions. </a:t>
            </a:r>
          </a:p>
          <a:p>
            <a:pPr marL="173336" indent="-173336">
              <a:buFontTx/>
              <a:buChar char="•"/>
            </a:pPr>
            <a:r>
              <a:rPr lang="en-US" altLang="en-US" dirty="0">
                <a:ea typeface="ＭＳ Ｐゴシック" panose="020B0600070205080204" pitchFamily="34" charset="-128"/>
              </a:rPr>
              <a:t>The decision to name a </a:t>
            </a:r>
            <a:r>
              <a:rPr lang="en-US" altLang="en-US" b="1" dirty="0">
                <a:ea typeface="ＭＳ Ｐゴシック" panose="020B0600070205080204" pitchFamily="34" charset="-128"/>
              </a:rPr>
              <a:t>HCA</a:t>
            </a:r>
            <a:r>
              <a:rPr lang="en-US" altLang="en-US" dirty="0">
                <a:ea typeface="ＭＳ Ｐゴシック" panose="020B0600070205080204" pitchFamily="34" charset="-128"/>
              </a:rPr>
              <a:t> is a process over time. In cases where the patient would like time to consider, a facilitator can start the conversation about the role of a HCA and then see if the patient would like to come back after having a “family meeting.” They may come back with a different person in mind.</a:t>
            </a:r>
          </a:p>
          <a:p>
            <a:pPr marL="173336" indent="-173336"/>
            <a:endParaRPr lang="en-US" altLang="en-US" dirty="0">
              <a:ea typeface="ＭＳ Ｐゴシック" panose="020B0600070205080204" pitchFamily="34" charset="-128"/>
            </a:endParaRPr>
          </a:p>
          <a:p>
            <a:pPr marL="173336" indent="-173336" eaLnBrk="1" hangingPunct="1">
              <a:spcBef>
                <a:spcPct val="0"/>
              </a:spcBef>
            </a:pPr>
            <a:r>
              <a:rPr lang="en-US" altLang="en-US" b="1" dirty="0">
                <a:ea typeface="ＭＳ Ｐゴシック" panose="020B0600070205080204" pitchFamily="34" charset="-128"/>
                <a:cs typeface="Arial" panose="020B0604020202020204" pitchFamily="34" charset="0"/>
              </a:rPr>
              <a:t>Source: </a:t>
            </a:r>
            <a:r>
              <a:rPr lang="en-US" altLang="en-US" dirty="0">
                <a:ea typeface="ＭＳ Ｐゴシック" panose="020B0600070205080204" pitchFamily="34" charset="-128"/>
                <a:cs typeface="Arial" panose="020B0604020202020204" pitchFamily="34" charset="0"/>
              </a:rPr>
              <a:t>American Civil Liberties Union. Beyond The Binary: Using A Supported Decision-Making Lens In Evaluating Competence</a:t>
            </a:r>
            <a:endParaRPr lang="de-DE" altLang="en-US" dirty="0">
              <a:ea typeface="ＭＳ Ｐゴシック" panose="020B0600070205080204" pitchFamily="34" charset="-128"/>
              <a:cs typeface="Arial" panose="020B0604020202020204" pitchFamily="34" charset="0"/>
            </a:endParaRPr>
          </a:p>
        </p:txBody>
      </p:sp>
      <p:sp>
        <p:nvSpPr>
          <p:cNvPr id="4" name="Header Placeholder 3">
            <a:extLst>
              <a:ext uri="{FF2B5EF4-FFF2-40B4-BE49-F238E27FC236}">
                <a16:creationId xmlns:a16="http://schemas.microsoft.com/office/drawing/2014/main" id="{61BE3175-64BA-4D58-B30D-92D2659C890B}"/>
              </a:ext>
            </a:extLst>
          </p:cNvPr>
          <p:cNvSpPr>
            <a:spLocks noGrp="1"/>
          </p:cNvSpPr>
          <p:nvPr>
            <p:ph type="hdr" sz="quarter"/>
          </p:nvPr>
        </p:nvSpPr>
        <p:spPr/>
        <p:txBody>
          <a:bodyPr/>
          <a:lstStyle/>
          <a:p>
            <a:pPr>
              <a:defRPr/>
            </a:pPr>
            <a:r>
              <a:rPr lang="en-US"/>
              <a:t>SHARING CHOICES JHU-MedStar Joint Team Meeting</a:t>
            </a:r>
          </a:p>
        </p:txBody>
      </p:sp>
      <p:sp>
        <p:nvSpPr>
          <p:cNvPr id="5" name="Date Placeholder 4">
            <a:extLst>
              <a:ext uri="{FF2B5EF4-FFF2-40B4-BE49-F238E27FC236}">
                <a16:creationId xmlns:a16="http://schemas.microsoft.com/office/drawing/2014/main" id="{51ED8ADA-2E2B-469D-90CA-F0ADC8525664}"/>
              </a:ext>
            </a:extLst>
          </p:cNvPr>
          <p:cNvSpPr>
            <a:spLocks noGrp="1"/>
          </p:cNvSpPr>
          <p:nvPr>
            <p:ph type="dt" sz="quarter" idx="1"/>
          </p:nvPr>
        </p:nvSpPr>
        <p:spPr/>
        <p:txBody>
          <a:bodyPr/>
          <a:lstStyle/>
          <a:p>
            <a:pPr>
              <a:defRPr/>
            </a:pPr>
            <a:r>
              <a:rPr lang="en-US">
                <a:latin typeface="Calibri" charset="0"/>
                <a:ea typeface="ＭＳ Ｐゴシック" charset="-128"/>
              </a:rPr>
              <a:t>11/30/2018</a:t>
            </a:r>
          </a:p>
        </p:txBody>
      </p:sp>
      <p:sp>
        <p:nvSpPr>
          <p:cNvPr id="6" name="Slide Number Placeholder 5">
            <a:extLst>
              <a:ext uri="{FF2B5EF4-FFF2-40B4-BE49-F238E27FC236}">
                <a16:creationId xmlns:a16="http://schemas.microsoft.com/office/drawing/2014/main" id="{C984A851-8CCF-4939-BF7E-C0A209D6528C}"/>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1122" indent="-288893" eaLnBrk="0" hangingPunct="0">
              <a:defRPr sz="2400">
                <a:solidFill>
                  <a:schemeClr val="tx1"/>
                </a:solidFill>
                <a:latin typeface="Arial" panose="020B0604020202020204" pitchFamily="34" charset="0"/>
                <a:ea typeface="ＭＳ Ｐゴシック" panose="020B0600070205080204" pitchFamily="34" charset="-128"/>
              </a:defRPr>
            </a:lvl2pPr>
            <a:lvl3pPr marL="1155573" indent="-231115" eaLnBrk="0" hangingPunct="0">
              <a:defRPr sz="2400">
                <a:solidFill>
                  <a:schemeClr val="tx1"/>
                </a:solidFill>
                <a:latin typeface="Arial" panose="020B0604020202020204" pitchFamily="34" charset="0"/>
                <a:ea typeface="ＭＳ Ｐゴシック" panose="020B0600070205080204" pitchFamily="34" charset="-128"/>
              </a:defRPr>
            </a:lvl3pPr>
            <a:lvl4pPr marL="1617802" indent="-231115" eaLnBrk="0" hangingPunct="0">
              <a:defRPr sz="2400">
                <a:solidFill>
                  <a:schemeClr val="tx1"/>
                </a:solidFill>
                <a:latin typeface="Arial" panose="020B0604020202020204" pitchFamily="34" charset="0"/>
                <a:ea typeface="ＭＳ Ｐゴシック" panose="020B0600070205080204" pitchFamily="34" charset="-128"/>
              </a:defRPr>
            </a:lvl4pPr>
            <a:lvl5pPr marL="2080031" indent="-231115" eaLnBrk="0" hangingPunct="0">
              <a:defRPr sz="2400">
                <a:solidFill>
                  <a:schemeClr val="tx1"/>
                </a:solidFill>
                <a:latin typeface="Arial" panose="020B0604020202020204" pitchFamily="34" charset="0"/>
                <a:ea typeface="ＭＳ Ｐゴシック" panose="020B0600070205080204" pitchFamily="34" charset="-128"/>
              </a:defRPr>
            </a:lvl5pPr>
            <a:lvl6pPr marL="2542261" indent="-23111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04490" indent="-23111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6719" indent="-23111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8948" indent="-23111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96E060E-1C5F-4DA2-ABE3-FA51AD9294F7}" type="slidenum">
              <a:rPr lang="en-US" altLang="en-US" sz="1200">
                <a:latin typeface="Calibri" panose="020F0502020204030204" pitchFamily="34" charset="0"/>
              </a:rPr>
              <a:pPr eaLnBrk="1" hangingPunct="1"/>
              <a:t>9</a:t>
            </a:fld>
            <a:endParaRPr lang="en-US" altLang="en-US" sz="1200">
              <a:latin typeface="Calibri" panose="020F0502020204030204" pitchFamily="34" charset="0"/>
            </a:endParaRPr>
          </a:p>
        </p:txBody>
      </p:sp>
    </p:spTree>
    <p:extLst>
      <p:ext uri="{BB962C8B-B14F-4D97-AF65-F5344CB8AC3E}">
        <p14:creationId xmlns:p14="http://schemas.microsoft.com/office/powerpoint/2010/main" val="3764630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a:extLst>
              <a:ext uri="{FF2B5EF4-FFF2-40B4-BE49-F238E27FC236}">
                <a16:creationId xmlns:a16="http://schemas.microsoft.com/office/drawing/2014/main" id="{7D47436E-84AD-4FB0-A34B-A9B7F62EE89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7218" name="Notes Placeholder 2">
            <a:extLst>
              <a:ext uri="{FF2B5EF4-FFF2-40B4-BE49-F238E27FC236}">
                <a16:creationId xmlns:a16="http://schemas.microsoft.com/office/drawing/2014/main" id="{CAB0F301-A090-4F17-BE23-0E2D985210ED}"/>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3336" indent="-173336">
              <a:buFontTx/>
              <a:buChar char="•"/>
            </a:pPr>
            <a:r>
              <a:rPr lang="en-US" altLang="en-US">
                <a:ea typeface="ＭＳ Ｐゴシック" panose="020B0600070205080204" pitchFamily="34" charset="-128"/>
              </a:rPr>
              <a:t>From </a:t>
            </a:r>
            <a:r>
              <a:rPr lang="en-US" altLang="en-US" dirty="0">
                <a:ea typeface="ＭＳ Ｐゴシック" panose="020B0600070205080204" pitchFamily="34" charset="-128"/>
              </a:rPr>
              <a:t>the legal literature, we know that patients are assumed capable unless a provider notes otherwise via distinct documentation of incapacity after evaluation in the medical record.</a:t>
            </a:r>
          </a:p>
          <a:p>
            <a:pPr marL="173336" indent="-173336" eaLnBrk="1" hangingPunct="1">
              <a:spcBef>
                <a:spcPct val="0"/>
              </a:spcBef>
              <a:buFontTx/>
              <a:buChar char="•"/>
            </a:pPr>
            <a:r>
              <a:rPr lang="en-US" altLang="en-US" dirty="0">
                <a:ea typeface="ＭＳ Ｐゴシック" panose="020B0600070205080204" pitchFamily="34" charset="-128"/>
              </a:rPr>
              <a:t>Even when cognition is compromised, many patients will be able to meaningfully engage in conversations about advance care planning.</a:t>
            </a:r>
          </a:p>
          <a:p>
            <a:pPr marL="173336" indent="-173336">
              <a:buFontTx/>
              <a:buChar char="•"/>
            </a:pPr>
            <a:endParaRPr lang="en-US" altLang="en-US" dirty="0">
              <a:ea typeface="ＭＳ Ｐゴシック" panose="020B0600070205080204" pitchFamily="34" charset="-128"/>
            </a:endParaRPr>
          </a:p>
          <a:p>
            <a:pPr marL="173336" indent="-173336" eaLnBrk="1" hangingPunct="1">
              <a:spcBef>
                <a:spcPct val="0"/>
              </a:spcBef>
              <a:buFontTx/>
              <a:buChar char="•"/>
            </a:pPr>
            <a:r>
              <a:rPr lang="en-US" altLang="en-US" dirty="0">
                <a:ea typeface="ＭＳ Ｐゴシック" panose="020B0600070205080204" pitchFamily="34" charset="-128"/>
              </a:rPr>
              <a:t>Capacity is a sliding scale where a person can have capacity to appoint a decision-maker, a relatively straight-forward decision, despite inability to make medical decisions that weigh risks and benefits. There is limited literature on capacity to appoint a health care agent.  Again, we will rely on the provider’s assessment as documented in the medical record.</a:t>
            </a:r>
          </a:p>
          <a:p>
            <a:pPr marL="173336" indent="-173336">
              <a:buFontTx/>
              <a:buChar char="•"/>
            </a:pPr>
            <a:endParaRPr lang="en-US" altLang="en-US" dirty="0">
              <a:ea typeface="ＭＳ Ｐゴシック" panose="020B0600070205080204" pitchFamily="34" charset="-128"/>
            </a:endParaRPr>
          </a:p>
          <a:p>
            <a:r>
              <a:rPr lang="en-US" altLang="en-US" dirty="0">
                <a:ea typeface="ＭＳ Ｐゴシック" panose="020B0600070205080204" pitchFamily="34" charset="-128"/>
              </a:rPr>
              <a:t>JLW: I agree with DLS --- We may need to chunk the material over more than one session to ensure that this is covered – some of the next slides are dense in material covered</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JGC: Agreed. </a:t>
            </a:r>
          </a:p>
        </p:txBody>
      </p:sp>
      <p:sp>
        <p:nvSpPr>
          <p:cNvPr id="4" name="Header Placeholder 3">
            <a:extLst>
              <a:ext uri="{FF2B5EF4-FFF2-40B4-BE49-F238E27FC236}">
                <a16:creationId xmlns:a16="http://schemas.microsoft.com/office/drawing/2014/main" id="{56660B00-98D1-41D1-915B-3C385474CBC2}"/>
              </a:ext>
            </a:extLst>
          </p:cNvPr>
          <p:cNvSpPr>
            <a:spLocks noGrp="1"/>
          </p:cNvSpPr>
          <p:nvPr>
            <p:ph type="hdr" sz="quarter"/>
          </p:nvPr>
        </p:nvSpPr>
        <p:spPr/>
        <p:txBody>
          <a:bodyPr/>
          <a:lstStyle/>
          <a:p>
            <a:pPr>
              <a:defRPr/>
            </a:pPr>
            <a:r>
              <a:rPr lang="en-US"/>
              <a:t>SHARING CHOICES JHU-MedStar Joint Team Meeting</a:t>
            </a:r>
          </a:p>
        </p:txBody>
      </p:sp>
      <p:sp>
        <p:nvSpPr>
          <p:cNvPr id="5" name="Date Placeholder 4">
            <a:extLst>
              <a:ext uri="{FF2B5EF4-FFF2-40B4-BE49-F238E27FC236}">
                <a16:creationId xmlns:a16="http://schemas.microsoft.com/office/drawing/2014/main" id="{A9CAB8CA-A479-401E-97DE-D93B8C0FD90D}"/>
              </a:ext>
            </a:extLst>
          </p:cNvPr>
          <p:cNvSpPr>
            <a:spLocks noGrp="1"/>
          </p:cNvSpPr>
          <p:nvPr>
            <p:ph type="dt" sz="quarter" idx="1"/>
          </p:nvPr>
        </p:nvSpPr>
        <p:spPr/>
        <p:txBody>
          <a:bodyPr/>
          <a:lstStyle/>
          <a:p>
            <a:pPr>
              <a:defRPr/>
            </a:pPr>
            <a:r>
              <a:rPr lang="en-US">
                <a:latin typeface="Calibri" charset="0"/>
                <a:ea typeface="ＭＳ Ｐゴシック" charset="-128"/>
              </a:rPr>
              <a:t>11/30/2018</a:t>
            </a:r>
          </a:p>
        </p:txBody>
      </p:sp>
      <p:sp>
        <p:nvSpPr>
          <p:cNvPr id="6" name="Slide Number Placeholder 5">
            <a:extLst>
              <a:ext uri="{FF2B5EF4-FFF2-40B4-BE49-F238E27FC236}">
                <a16:creationId xmlns:a16="http://schemas.microsoft.com/office/drawing/2014/main" id="{2ACCAD37-F409-4DE7-8444-DD8B44D1B7E0}"/>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1122" indent="-288893" eaLnBrk="0" hangingPunct="0">
              <a:defRPr sz="2400">
                <a:solidFill>
                  <a:schemeClr val="tx1"/>
                </a:solidFill>
                <a:latin typeface="Arial" panose="020B0604020202020204" pitchFamily="34" charset="0"/>
                <a:ea typeface="ＭＳ Ｐゴシック" panose="020B0600070205080204" pitchFamily="34" charset="-128"/>
              </a:defRPr>
            </a:lvl2pPr>
            <a:lvl3pPr marL="1155573" indent="-231115" eaLnBrk="0" hangingPunct="0">
              <a:defRPr sz="2400">
                <a:solidFill>
                  <a:schemeClr val="tx1"/>
                </a:solidFill>
                <a:latin typeface="Arial" panose="020B0604020202020204" pitchFamily="34" charset="0"/>
                <a:ea typeface="ＭＳ Ｐゴシック" panose="020B0600070205080204" pitchFamily="34" charset="-128"/>
              </a:defRPr>
            </a:lvl3pPr>
            <a:lvl4pPr marL="1617802" indent="-231115" eaLnBrk="0" hangingPunct="0">
              <a:defRPr sz="2400">
                <a:solidFill>
                  <a:schemeClr val="tx1"/>
                </a:solidFill>
                <a:latin typeface="Arial" panose="020B0604020202020204" pitchFamily="34" charset="0"/>
                <a:ea typeface="ＭＳ Ｐゴシック" panose="020B0600070205080204" pitchFamily="34" charset="-128"/>
              </a:defRPr>
            </a:lvl4pPr>
            <a:lvl5pPr marL="2080031" indent="-231115" eaLnBrk="0" hangingPunct="0">
              <a:defRPr sz="2400">
                <a:solidFill>
                  <a:schemeClr val="tx1"/>
                </a:solidFill>
                <a:latin typeface="Arial" panose="020B0604020202020204" pitchFamily="34" charset="0"/>
                <a:ea typeface="ＭＳ Ｐゴシック" panose="020B0600070205080204" pitchFamily="34" charset="-128"/>
              </a:defRPr>
            </a:lvl5pPr>
            <a:lvl6pPr marL="2542261" indent="-23111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04490" indent="-23111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6719" indent="-23111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8948" indent="-23111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A478D77-2B59-465E-8CB2-BDE1B7B4945E}" type="slidenum">
              <a:rPr lang="en-US" altLang="en-US" sz="1200">
                <a:latin typeface="Calibri" panose="020F0502020204030204" pitchFamily="34" charset="0"/>
              </a:rPr>
              <a:pPr eaLnBrk="1" hangingPunct="1"/>
              <a:t>11</a:t>
            </a:fld>
            <a:endParaRPr lang="en-US" altLang="en-US" sz="1200">
              <a:latin typeface="Calibri" panose="020F0502020204030204" pitchFamily="34" charset="0"/>
            </a:endParaRPr>
          </a:p>
        </p:txBody>
      </p:sp>
    </p:spTree>
    <p:extLst>
      <p:ext uri="{BB962C8B-B14F-4D97-AF65-F5344CB8AC3E}">
        <p14:creationId xmlns:p14="http://schemas.microsoft.com/office/powerpoint/2010/main" val="3190752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window for meaningful participation may be limited to early stages of dementia, requiring proactive identification and engagement.</a:t>
            </a:r>
          </a:p>
          <a:p>
            <a:r>
              <a:rPr lang="en-US" dirty="0"/>
              <a:t>People with dementia may struggle with abstract thinking, making future-oriented conversations more difficult. Families and clinicians may avoid ACP discussions due to discomfort, uncertainty, or lack of training. Cultural and personal factors can influence willingness to engage in ACP.</a:t>
            </a:r>
          </a:p>
          <a:p>
            <a:endParaRPr lang="en-US" dirty="0"/>
          </a:p>
        </p:txBody>
      </p:sp>
      <p:sp>
        <p:nvSpPr>
          <p:cNvPr id="4" name="Slide Number Placeholder 3"/>
          <p:cNvSpPr>
            <a:spLocks noGrp="1"/>
          </p:cNvSpPr>
          <p:nvPr>
            <p:ph type="sldNum" sz="quarter" idx="5"/>
          </p:nvPr>
        </p:nvSpPr>
        <p:spPr/>
        <p:txBody>
          <a:bodyPr/>
          <a:lstStyle/>
          <a:p>
            <a:fld id="{30270B35-D00E-6743-B712-75D527127357}" type="slidenum">
              <a:rPr lang="en-US" altLang="x-none" smtClean="0"/>
              <a:pPr/>
              <a:t>12</a:t>
            </a:fld>
            <a:endParaRPr lang="en-US" altLang="x-none"/>
          </a:p>
        </p:txBody>
      </p:sp>
    </p:spTree>
    <p:extLst>
      <p:ext uri="{BB962C8B-B14F-4D97-AF65-F5344CB8AC3E}">
        <p14:creationId xmlns:p14="http://schemas.microsoft.com/office/powerpoint/2010/main" val="1556087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Dementia is a progressive neurodegenerative condition, meaning that over time, a person’s ability to think clearly, understand information, and make informed decisions declines. Early ACP enables the person with dementia to express their wishes while they still have capacity. It ensures that their voice guides future care, even when they can no longer speak for themselves.</a:t>
            </a:r>
          </a:p>
          <a:p>
            <a:r>
              <a:rPr lang="en-US" dirty="0"/>
              <a:t>2) ACP honors the individual’s right to self-determination, allowing them to state what matters most in terms of: Medical interventions they would or would not want; Preferred place of care or death; Spiritual or cultural preferences. </a:t>
            </a:r>
          </a:p>
          <a:p>
            <a:r>
              <a:rPr lang="en-US" dirty="0"/>
              <a:t>3) As dementia progresses, family members often become substitute decision-makers. Without clear guidance from ACP, caregivers may experience stress, guilt, or conflict when making decisions. ACP can reduce emotional burden by providing a roadmap based on the person’s known values and preferences.</a:t>
            </a:r>
          </a:p>
          <a:p>
            <a:r>
              <a:rPr lang="en-US" dirty="0"/>
              <a:t>4) Clear ACP can help avoid unwanted hospitalizations, feeding tubes, or aggressive treatments that may not align with the person’s values—especially in late-stage dementia.</a:t>
            </a:r>
          </a:p>
          <a:p>
            <a:endParaRPr lang="en-US" dirty="0"/>
          </a:p>
        </p:txBody>
      </p:sp>
      <p:sp>
        <p:nvSpPr>
          <p:cNvPr id="4" name="Slide Number Placeholder 3"/>
          <p:cNvSpPr>
            <a:spLocks noGrp="1"/>
          </p:cNvSpPr>
          <p:nvPr>
            <p:ph type="sldNum" sz="quarter" idx="5"/>
          </p:nvPr>
        </p:nvSpPr>
        <p:spPr/>
        <p:txBody>
          <a:bodyPr/>
          <a:lstStyle/>
          <a:p>
            <a:fld id="{30270B35-D00E-6743-B712-75D527127357}" type="slidenum">
              <a:rPr lang="en-US" altLang="x-none" smtClean="0"/>
              <a:pPr/>
              <a:t>13</a:t>
            </a:fld>
            <a:endParaRPr lang="en-US" altLang="x-none"/>
          </a:p>
        </p:txBody>
      </p:sp>
    </p:spTree>
    <p:extLst>
      <p:ext uri="{BB962C8B-B14F-4D97-AF65-F5344CB8AC3E}">
        <p14:creationId xmlns:p14="http://schemas.microsoft.com/office/powerpoint/2010/main" val="2183636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Caregiver confidence in making end-of-life decisions for a person with dementia significantly improves when: Formal Advance Directives are completed early. Informal conversations about values and preferences take place in the early stages of the disease. Early planning helps ensure that care aligns with the person’s wishes and reduces decisional burden on caregivers later.</a:t>
            </a:r>
          </a:p>
          <a:p>
            <a:pPr marL="228600" indent="-228600">
              <a:buAutoNum type="arabicParenR"/>
            </a:pPr>
            <a:r>
              <a:rPr lang="en-US" dirty="0"/>
              <a:t>Caregivers often face complex emotions- grief, guilt, anxiety- and may struggle with the progressive nature of dementia. To make informed decisions and cope with the caregiving journey, they need: Education about dementia progression, treatment options, and prognosis. Clear guidance on palliative care and end-of-life care pathways Emotional support, including counseling, support groups, or respite services.</a:t>
            </a:r>
          </a:p>
        </p:txBody>
      </p:sp>
      <p:sp>
        <p:nvSpPr>
          <p:cNvPr id="4" name="Slide Number Placeholder 3"/>
          <p:cNvSpPr>
            <a:spLocks noGrp="1"/>
          </p:cNvSpPr>
          <p:nvPr>
            <p:ph type="sldNum" sz="quarter" idx="5"/>
          </p:nvPr>
        </p:nvSpPr>
        <p:spPr/>
        <p:txBody>
          <a:bodyPr/>
          <a:lstStyle/>
          <a:p>
            <a:fld id="{30270B35-D00E-6743-B712-75D527127357}" type="slidenum">
              <a:rPr lang="en-US" altLang="x-none" smtClean="0"/>
              <a:pPr/>
              <a:t>14</a:t>
            </a:fld>
            <a:endParaRPr lang="en-US" altLang="x-none"/>
          </a:p>
        </p:txBody>
      </p:sp>
    </p:spTree>
    <p:extLst>
      <p:ext uri="{BB962C8B-B14F-4D97-AF65-F5344CB8AC3E}">
        <p14:creationId xmlns:p14="http://schemas.microsoft.com/office/powerpoint/2010/main" val="1174287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2.xml"/><Relationship Id="rId1"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5.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38.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39.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40.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4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One Facult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BBB654-9FD1-3A75-11C2-3D73D7645D82}"/>
              </a:ext>
            </a:extLst>
          </p:cNvPr>
          <p:cNvSpPr>
            <a:spLocks noGrp="1"/>
          </p:cNvSpPr>
          <p:nvPr>
            <p:ph type="title" hasCustomPrompt="1"/>
          </p:nvPr>
        </p:nvSpPr>
        <p:spPr>
          <a:xfrm>
            <a:off x="5669280" y="1916686"/>
            <a:ext cx="6217920" cy="2294313"/>
          </a:xfrm>
          <a:prstGeom prst="rect">
            <a:avLst/>
          </a:prstGeom>
        </p:spPr>
        <p:txBody>
          <a:bodyPr anchor="b"/>
          <a:lstStyle>
            <a:lvl1pPr algn="r">
              <a:defRPr lang="en-US" sz="3200" b="1" kern="1200" dirty="0">
                <a:solidFill>
                  <a:srgbClr val="002D72"/>
                </a:solidFill>
                <a:latin typeface="+mj-lt"/>
                <a:ea typeface="Tahoma" panose="020B0604030504040204" pitchFamily="34" charset="0"/>
                <a:cs typeface="Tahoma" panose="020B0604030504040204" pitchFamily="34" charset="0"/>
              </a:defRPr>
            </a:lvl1pPr>
          </a:lstStyle>
          <a:p>
            <a:pPr marL="0" lvl="0" indent="0" algn="r" defTabSz="914400" rtl="0" eaLnBrk="1" latinLnBrk="0" hangingPunct="1">
              <a:lnSpc>
                <a:spcPct val="90000"/>
              </a:lnSpc>
              <a:spcBef>
                <a:spcPts val="1000"/>
              </a:spcBef>
              <a:buFont typeface="Arial" panose="020B0604020202020204" pitchFamily="34" charset="0"/>
              <a:buNone/>
            </a:pPr>
            <a:r>
              <a:rPr lang="en-US"/>
              <a:t>Main Title</a:t>
            </a:r>
          </a:p>
        </p:txBody>
      </p:sp>
      <p:sp>
        <p:nvSpPr>
          <p:cNvPr id="8" name="Text Placeholder 4">
            <a:extLst>
              <a:ext uri="{FF2B5EF4-FFF2-40B4-BE49-F238E27FC236}">
                <a16:creationId xmlns:a16="http://schemas.microsoft.com/office/drawing/2014/main" id="{65A4B765-A926-4BEB-AD97-600DC134EF94}"/>
              </a:ext>
            </a:extLst>
          </p:cNvPr>
          <p:cNvSpPr>
            <a:spLocks noGrp="1"/>
          </p:cNvSpPr>
          <p:nvPr>
            <p:ph type="body" sz="quarter" idx="11" hasCustomPrompt="1"/>
          </p:nvPr>
        </p:nvSpPr>
        <p:spPr>
          <a:xfrm>
            <a:off x="5669280" y="4368166"/>
            <a:ext cx="6217920" cy="1285874"/>
          </a:xfrm>
          <a:prstGeom prst="rect">
            <a:avLst/>
          </a:prstGeom>
        </p:spPr>
        <p:txBody>
          <a:bodyPr anchor="t">
            <a:normAutofit/>
          </a:bodyPr>
          <a:lstStyle>
            <a:lvl1pPr marL="0" indent="0" algn="r">
              <a:buNone/>
              <a:defRPr sz="2400" b="0">
                <a:solidFill>
                  <a:srgbClr val="262626"/>
                </a:solidFill>
                <a:latin typeface="+mj-lt"/>
                <a:ea typeface="Tahoma" panose="020B0604030504040204" pitchFamily="34" charset="0"/>
                <a:cs typeface="Tahoma" panose="020B0604030504040204" pitchFamily="34" charset="0"/>
              </a:defRPr>
            </a:lvl1pPr>
          </a:lstStyle>
          <a:p>
            <a:pPr lvl="0"/>
            <a:r>
              <a:rPr lang="en-US"/>
              <a:t>Faculty Name</a:t>
            </a:r>
          </a:p>
        </p:txBody>
      </p:sp>
      <p:sp>
        <p:nvSpPr>
          <p:cNvPr id="10" name="Text Placeholder 4">
            <a:extLst>
              <a:ext uri="{FF2B5EF4-FFF2-40B4-BE49-F238E27FC236}">
                <a16:creationId xmlns:a16="http://schemas.microsoft.com/office/drawing/2014/main" id="{F42290BA-1BAE-46A1-BF62-2A1C7FDED9C7}"/>
              </a:ext>
            </a:extLst>
          </p:cNvPr>
          <p:cNvSpPr>
            <a:spLocks noGrp="1"/>
          </p:cNvSpPr>
          <p:nvPr>
            <p:ph type="body" sz="quarter" idx="12" hasCustomPrompt="1"/>
          </p:nvPr>
        </p:nvSpPr>
        <p:spPr>
          <a:xfrm>
            <a:off x="5669280" y="5924550"/>
            <a:ext cx="6217920" cy="798592"/>
          </a:xfrm>
          <a:prstGeom prst="rect">
            <a:avLst/>
          </a:prstGeom>
        </p:spPr>
        <p:txBody>
          <a:bodyPr anchor="t">
            <a:normAutofit/>
          </a:bodyPr>
          <a:lstStyle>
            <a:lvl1pPr marL="0" indent="0" algn="r">
              <a:buNone/>
              <a:defRPr sz="2000" b="0">
                <a:solidFill>
                  <a:srgbClr val="262626"/>
                </a:solidFill>
                <a:latin typeface="+mn-lt"/>
                <a:ea typeface="Tahoma" panose="020B0604030504040204" pitchFamily="34" charset="0"/>
                <a:cs typeface="Tahoma" panose="020B0604030504040204" pitchFamily="34" charset="0"/>
              </a:defRPr>
            </a:lvl1pPr>
          </a:lstStyle>
          <a:p>
            <a:pPr lvl="0"/>
            <a:r>
              <a:rPr lang="en-US"/>
              <a:t>Contributors</a:t>
            </a:r>
          </a:p>
        </p:txBody>
      </p:sp>
    </p:spTree>
    <p:custDataLst>
      <p:tags r:id="rId1"/>
    </p:custDataLst>
    <p:extLst>
      <p:ext uri="{BB962C8B-B14F-4D97-AF65-F5344CB8AC3E}">
        <p14:creationId xmlns:p14="http://schemas.microsoft.com/office/powerpoint/2010/main" val="3090691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Wide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089A-99FD-1785-9EEC-D8EEDDEFEDDD}"/>
              </a:ext>
            </a:extLst>
          </p:cNvPr>
          <p:cNvSpPr>
            <a:spLocks noGrp="1"/>
          </p:cNvSpPr>
          <p:nvPr>
            <p:ph type="title" hasCustomPrompt="1"/>
          </p:nvPr>
        </p:nvSpPr>
        <p:spPr>
          <a:xfrm>
            <a:off x="143123" y="182880"/>
            <a:ext cx="2011679" cy="2759103"/>
          </a:xfrm>
          <a:prstGeom prst="rect">
            <a:avLst/>
          </a:prstGeom>
        </p:spPr>
        <p:txBody>
          <a:bodyPr/>
          <a:lstStyle>
            <a:lvl1pPr>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Title</a:t>
            </a:r>
          </a:p>
        </p:txBody>
      </p:sp>
      <p:sp>
        <p:nvSpPr>
          <p:cNvPr id="6" name="Text Placeholder 2">
            <a:extLst>
              <a:ext uri="{FF2B5EF4-FFF2-40B4-BE49-F238E27FC236}">
                <a16:creationId xmlns:a16="http://schemas.microsoft.com/office/drawing/2014/main" id="{B7A57378-D3F8-42E6-A4CE-7DDA501DAD65}"/>
              </a:ext>
            </a:extLst>
          </p:cNvPr>
          <p:cNvSpPr>
            <a:spLocks noGrp="1"/>
          </p:cNvSpPr>
          <p:nvPr>
            <p:ph idx="17" hasCustomPrompt="1"/>
          </p:nvPr>
        </p:nvSpPr>
        <p:spPr>
          <a:xfrm>
            <a:off x="2474843" y="182880"/>
            <a:ext cx="9509760" cy="3572256"/>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a:p>
            <a:pPr lvl="4"/>
            <a:endParaRPr lang="en-US"/>
          </a:p>
        </p:txBody>
      </p:sp>
      <p:sp>
        <p:nvSpPr>
          <p:cNvPr id="7" name="Text Placeholder 2">
            <a:extLst>
              <a:ext uri="{FF2B5EF4-FFF2-40B4-BE49-F238E27FC236}">
                <a16:creationId xmlns:a16="http://schemas.microsoft.com/office/drawing/2014/main" id="{95E76C20-9D5E-479A-BC81-85690B14B103}"/>
              </a:ext>
            </a:extLst>
          </p:cNvPr>
          <p:cNvSpPr>
            <a:spLocks noGrp="1"/>
          </p:cNvSpPr>
          <p:nvPr>
            <p:ph idx="12" hasCustomPrompt="1"/>
          </p:nvPr>
        </p:nvSpPr>
        <p:spPr>
          <a:xfrm>
            <a:off x="2474843" y="3935896"/>
            <a:ext cx="9509760" cy="2464904"/>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p:txBody>
      </p:sp>
      <p:sp>
        <p:nvSpPr>
          <p:cNvPr id="10" name="Text Placeholder 6">
            <a:extLst>
              <a:ext uri="{FF2B5EF4-FFF2-40B4-BE49-F238E27FC236}">
                <a16:creationId xmlns:a16="http://schemas.microsoft.com/office/drawing/2014/main" id="{C7406489-EA55-478F-9EA6-53EF8759A174}"/>
              </a:ext>
            </a:extLst>
          </p:cNvPr>
          <p:cNvSpPr>
            <a:spLocks noGrp="1"/>
          </p:cNvSpPr>
          <p:nvPr>
            <p:ph type="body" sz="quarter" idx="16" hasCustomPrompt="1"/>
          </p:nvPr>
        </p:nvSpPr>
        <p:spPr>
          <a:xfrm>
            <a:off x="2474843" y="6492240"/>
            <a:ext cx="9509760" cy="365760"/>
          </a:xfrm>
          <a:prstGeom prst="rect">
            <a:avLst/>
          </a:prstGeom>
        </p:spPr>
        <p:txBody>
          <a:bodyPr lIns="0" tIns="0" rIns="0" bIns="0">
            <a:normAutofit/>
          </a:bodyPr>
          <a:lstStyle>
            <a:lvl1pPr marL="0" indent="0" algn="l">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Citation</a:t>
            </a:r>
          </a:p>
        </p:txBody>
      </p:sp>
    </p:spTree>
    <p:custDataLst>
      <p:tags r:id="rId1"/>
    </p:custDataLst>
    <p:extLst>
      <p:ext uri="{BB962C8B-B14F-4D97-AF65-F5344CB8AC3E}">
        <p14:creationId xmlns:p14="http://schemas.microsoft.com/office/powerpoint/2010/main" val="48726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Text Boxes over One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FD373-7B17-3DBC-1031-77EB6024E06E}"/>
              </a:ext>
            </a:extLst>
          </p:cNvPr>
          <p:cNvSpPr>
            <a:spLocks noGrp="1"/>
          </p:cNvSpPr>
          <p:nvPr>
            <p:ph type="title" hasCustomPrompt="1"/>
          </p:nvPr>
        </p:nvSpPr>
        <p:spPr>
          <a:xfrm>
            <a:off x="146433" y="182878"/>
            <a:ext cx="2011680" cy="2761488"/>
          </a:xfrm>
          <a:prstGeom prst="rect">
            <a:avLst/>
          </a:prstGeom>
        </p:spPr>
        <p:txBody>
          <a:bodyPr/>
          <a:lstStyle>
            <a:lvl1pPr>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Title</a:t>
            </a:r>
          </a:p>
        </p:txBody>
      </p:sp>
      <p:sp>
        <p:nvSpPr>
          <p:cNvPr id="8" name="Text Placeholder 2">
            <a:extLst>
              <a:ext uri="{FF2B5EF4-FFF2-40B4-BE49-F238E27FC236}">
                <a16:creationId xmlns:a16="http://schemas.microsoft.com/office/drawing/2014/main" id="{E3F0018E-CFCC-466D-95A2-297239A263E4}"/>
              </a:ext>
            </a:extLst>
          </p:cNvPr>
          <p:cNvSpPr>
            <a:spLocks noGrp="1"/>
          </p:cNvSpPr>
          <p:nvPr>
            <p:ph idx="17" hasCustomPrompt="1"/>
          </p:nvPr>
        </p:nvSpPr>
        <p:spPr>
          <a:xfrm>
            <a:off x="2468880" y="182880"/>
            <a:ext cx="3977640" cy="3322321"/>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a:p>
            <a:pPr lvl="4"/>
            <a:endParaRPr lang="en-US"/>
          </a:p>
        </p:txBody>
      </p:sp>
      <p:sp>
        <p:nvSpPr>
          <p:cNvPr id="9" name="Text Placeholder 2">
            <a:extLst>
              <a:ext uri="{FF2B5EF4-FFF2-40B4-BE49-F238E27FC236}">
                <a16:creationId xmlns:a16="http://schemas.microsoft.com/office/drawing/2014/main" id="{040284D8-5AA1-4066-8E54-45FBFD5E8E50}"/>
              </a:ext>
            </a:extLst>
          </p:cNvPr>
          <p:cNvSpPr>
            <a:spLocks noGrp="1"/>
          </p:cNvSpPr>
          <p:nvPr>
            <p:ph idx="18" hasCustomPrompt="1"/>
          </p:nvPr>
        </p:nvSpPr>
        <p:spPr>
          <a:xfrm>
            <a:off x="6596205" y="182879"/>
            <a:ext cx="5388397" cy="3322321"/>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p:txBody>
      </p:sp>
      <p:sp>
        <p:nvSpPr>
          <p:cNvPr id="7" name="Text Placeholder 2">
            <a:extLst>
              <a:ext uri="{FF2B5EF4-FFF2-40B4-BE49-F238E27FC236}">
                <a16:creationId xmlns:a16="http://schemas.microsoft.com/office/drawing/2014/main" id="{95E76C20-9D5E-479A-BC81-85690B14B103}"/>
              </a:ext>
            </a:extLst>
          </p:cNvPr>
          <p:cNvSpPr>
            <a:spLocks noGrp="1"/>
          </p:cNvSpPr>
          <p:nvPr>
            <p:ph idx="12" hasCustomPrompt="1"/>
          </p:nvPr>
        </p:nvSpPr>
        <p:spPr>
          <a:xfrm>
            <a:off x="2474843" y="3648075"/>
            <a:ext cx="9509760" cy="2752725"/>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a:p>
            <a:pPr lvl="4"/>
            <a:endParaRPr lang="en-US"/>
          </a:p>
        </p:txBody>
      </p:sp>
      <p:sp>
        <p:nvSpPr>
          <p:cNvPr id="10" name="Text Placeholder 6">
            <a:extLst>
              <a:ext uri="{FF2B5EF4-FFF2-40B4-BE49-F238E27FC236}">
                <a16:creationId xmlns:a16="http://schemas.microsoft.com/office/drawing/2014/main" id="{C7406489-EA55-478F-9EA6-53EF8759A174}"/>
              </a:ext>
            </a:extLst>
          </p:cNvPr>
          <p:cNvSpPr>
            <a:spLocks noGrp="1"/>
          </p:cNvSpPr>
          <p:nvPr>
            <p:ph type="body" sz="quarter" idx="16" hasCustomPrompt="1"/>
          </p:nvPr>
        </p:nvSpPr>
        <p:spPr>
          <a:xfrm>
            <a:off x="2474843" y="6492240"/>
            <a:ext cx="9509760" cy="365760"/>
          </a:xfrm>
          <a:prstGeom prst="rect">
            <a:avLst/>
          </a:prstGeom>
        </p:spPr>
        <p:txBody>
          <a:bodyPr lIns="0" tIns="0" rIns="0" bIns="0">
            <a:normAutofit/>
          </a:bodyPr>
          <a:lstStyle>
            <a:lvl1pPr marL="0" indent="0" algn="l">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Citation</a:t>
            </a:r>
          </a:p>
        </p:txBody>
      </p:sp>
    </p:spTree>
    <p:custDataLst>
      <p:tags r:id="rId1"/>
    </p:custDataLst>
    <p:extLst>
      <p:ext uri="{BB962C8B-B14F-4D97-AF65-F5344CB8AC3E}">
        <p14:creationId xmlns:p14="http://schemas.microsoft.com/office/powerpoint/2010/main" val="915944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Image Righ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0AB4A5E-696B-48C7-B1BF-E941CBEB69A2}"/>
              </a:ext>
            </a:extLst>
          </p:cNvPr>
          <p:cNvSpPr>
            <a:spLocks noGrp="1"/>
          </p:cNvSpPr>
          <p:nvPr>
            <p:ph type="title" hasCustomPrompt="1"/>
          </p:nvPr>
        </p:nvSpPr>
        <p:spPr>
          <a:xfrm>
            <a:off x="365760" y="0"/>
            <a:ext cx="10515600" cy="1181101"/>
          </a:xfrm>
          <a:prstGeom prst="rect">
            <a:avLst/>
          </a:prstGeom>
        </p:spPr>
        <p:txBody>
          <a:bodyPr vert="horz" lIns="0" tIns="45720" rIns="0" bIns="45720" rtlCol="0" anchor="ctr">
            <a:normAutofit/>
          </a:bodyPr>
          <a:lstStyle>
            <a:lvl1pPr>
              <a:defRPr sz="3200">
                <a:solidFill>
                  <a:schemeClr val="bg1"/>
                </a:solidFill>
              </a:defRPr>
            </a:lvl1pPr>
          </a:lstStyle>
          <a:p>
            <a:r>
              <a:rPr lang="en-US"/>
              <a:t>Click to edit Master Title Style</a:t>
            </a:r>
          </a:p>
        </p:txBody>
      </p:sp>
      <p:sp>
        <p:nvSpPr>
          <p:cNvPr id="4" name="Text Placeholder 2">
            <a:extLst>
              <a:ext uri="{FF2B5EF4-FFF2-40B4-BE49-F238E27FC236}">
                <a16:creationId xmlns:a16="http://schemas.microsoft.com/office/drawing/2014/main" id="{0715BE01-D583-4E59-A6B7-C295FB2B79F5}"/>
              </a:ext>
            </a:extLst>
          </p:cNvPr>
          <p:cNvSpPr>
            <a:spLocks noGrp="1"/>
          </p:cNvSpPr>
          <p:nvPr>
            <p:ph idx="1" hasCustomPrompt="1"/>
          </p:nvPr>
        </p:nvSpPr>
        <p:spPr>
          <a:xfrm>
            <a:off x="365759" y="1554479"/>
            <a:ext cx="5303520" cy="4846320"/>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2286000" indent="-274320">
              <a:lnSpc>
                <a:spcPct val="125000"/>
              </a:lnSpc>
              <a:spcAft>
                <a:spcPts val="1200"/>
              </a:spcAft>
              <a:buClr>
                <a:srgbClr val="002D72"/>
              </a:buClr>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endParaRPr kumimoji="0" lang="en-US" sz="1800" b="0" i="0" u="none" strike="noStrike" kern="1200" cap="none" spc="0" normalizeH="0" baseline="0" noProof="0">
              <a:ln>
                <a:noFill/>
              </a:ln>
              <a:solidFill>
                <a:srgbClr val="262626"/>
              </a:solidFill>
              <a:effectLst/>
              <a:uLnTx/>
              <a:uFillTx/>
              <a:latin typeface="Tahoma"/>
              <a:ea typeface="Tahoma"/>
              <a:cs typeface="Tahoma"/>
            </a:endParaRPr>
          </a:p>
        </p:txBody>
      </p:sp>
      <p:sp>
        <p:nvSpPr>
          <p:cNvPr id="7" name="Text Placeholder 6">
            <a:extLst>
              <a:ext uri="{FF2B5EF4-FFF2-40B4-BE49-F238E27FC236}">
                <a16:creationId xmlns:a16="http://schemas.microsoft.com/office/drawing/2014/main" id="{983ED507-F65D-49B9-A5D3-EC2DE65D45ED}"/>
              </a:ext>
            </a:extLst>
          </p:cNvPr>
          <p:cNvSpPr>
            <a:spLocks noGrp="1"/>
          </p:cNvSpPr>
          <p:nvPr>
            <p:ph type="body" sz="quarter" idx="11" hasCustomPrompt="1"/>
          </p:nvPr>
        </p:nvSpPr>
        <p:spPr>
          <a:xfrm>
            <a:off x="365125" y="6492240"/>
            <a:ext cx="5303520"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Citation</a:t>
            </a:r>
          </a:p>
        </p:txBody>
      </p:sp>
      <p:sp>
        <p:nvSpPr>
          <p:cNvPr id="5" name="Picture Placeholder 4">
            <a:extLst>
              <a:ext uri="{FF2B5EF4-FFF2-40B4-BE49-F238E27FC236}">
                <a16:creationId xmlns:a16="http://schemas.microsoft.com/office/drawing/2014/main" id="{672E7F3F-CC93-43AA-8EA8-8A124FADC2B9}"/>
              </a:ext>
            </a:extLst>
          </p:cNvPr>
          <p:cNvSpPr>
            <a:spLocks noGrp="1"/>
          </p:cNvSpPr>
          <p:nvPr>
            <p:ph type="pic" sz="quarter" idx="10"/>
          </p:nvPr>
        </p:nvSpPr>
        <p:spPr>
          <a:xfrm>
            <a:off x="6035040" y="1554163"/>
            <a:ext cx="5303520" cy="4846320"/>
          </a:xfrm>
          <a:prstGeom prst="rect">
            <a:avLst/>
          </a:prstGeom>
          <a:ln w="3175">
            <a:solidFill>
              <a:srgbClr val="002D72">
                <a:alpha val="25098"/>
              </a:srgbClr>
            </a:solidFill>
          </a:ln>
        </p:spPr>
        <p:txBody>
          <a:bodyPr lIns="0" tIns="0" rIns="0" bIns="0" anchor="ctr">
            <a:normAutofit/>
          </a:bodyPr>
          <a:lstStyle>
            <a:lvl1pPr marL="0" indent="0" algn="ctr">
              <a:buNone/>
              <a:defRPr/>
            </a:lvl1pPr>
          </a:lstStyle>
          <a:p>
            <a:r>
              <a:rPr lang="en-US"/>
              <a:t>Click icon to add picture</a:t>
            </a:r>
          </a:p>
        </p:txBody>
      </p:sp>
      <p:sp>
        <p:nvSpPr>
          <p:cNvPr id="8" name="Text Placeholder 6">
            <a:extLst>
              <a:ext uri="{FF2B5EF4-FFF2-40B4-BE49-F238E27FC236}">
                <a16:creationId xmlns:a16="http://schemas.microsoft.com/office/drawing/2014/main" id="{0800EB9A-8CF1-4EBD-812C-6E2D47422C39}"/>
              </a:ext>
            </a:extLst>
          </p:cNvPr>
          <p:cNvSpPr>
            <a:spLocks noGrp="1"/>
          </p:cNvSpPr>
          <p:nvPr>
            <p:ph type="body" sz="quarter" idx="12" hasCustomPrompt="1"/>
          </p:nvPr>
        </p:nvSpPr>
        <p:spPr>
          <a:xfrm>
            <a:off x="6035040" y="6492240"/>
            <a:ext cx="5303520"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Image Citation</a:t>
            </a:r>
          </a:p>
        </p:txBody>
      </p:sp>
    </p:spTree>
    <p:custDataLst>
      <p:tags r:id="rId1"/>
    </p:custDataLst>
    <p:extLst>
      <p:ext uri="{BB962C8B-B14F-4D97-AF65-F5344CB8AC3E}">
        <p14:creationId xmlns:p14="http://schemas.microsoft.com/office/powerpoint/2010/main" val="764291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Left, Text Righ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0AB4A5E-696B-48C7-B1BF-E941CBEB69A2}"/>
              </a:ext>
            </a:extLst>
          </p:cNvPr>
          <p:cNvSpPr>
            <a:spLocks noGrp="1"/>
          </p:cNvSpPr>
          <p:nvPr>
            <p:ph type="title" hasCustomPrompt="1"/>
          </p:nvPr>
        </p:nvSpPr>
        <p:spPr>
          <a:xfrm>
            <a:off x="365760" y="0"/>
            <a:ext cx="10515600" cy="1181101"/>
          </a:xfrm>
          <a:prstGeom prst="rect">
            <a:avLst/>
          </a:prstGeom>
        </p:spPr>
        <p:txBody>
          <a:bodyPr vert="horz" lIns="0" tIns="45720" rIns="0" bIns="45720" rtlCol="0" anchor="ctr">
            <a:normAutofit/>
          </a:bodyPr>
          <a:lstStyle>
            <a:lvl1pPr>
              <a:defRPr sz="3200">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672E7F3F-CC93-43AA-8EA8-8A124FADC2B9}"/>
              </a:ext>
            </a:extLst>
          </p:cNvPr>
          <p:cNvSpPr>
            <a:spLocks noGrp="1"/>
          </p:cNvSpPr>
          <p:nvPr>
            <p:ph type="pic" sz="quarter" idx="10"/>
          </p:nvPr>
        </p:nvSpPr>
        <p:spPr>
          <a:xfrm>
            <a:off x="365760" y="1554163"/>
            <a:ext cx="5303520" cy="4846320"/>
          </a:xfrm>
          <a:prstGeom prst="rect">
            <a:avLst/>
          </a:prstGeom>
          <a:ln w="3175">
            <a:solidFill>
              <a:srgbClr val="002D72">
                <a:alpha val="25098"/>
              </a:srgbClr>
            </a:solidFill>
          </a:ln>
        </p:spPr>
        <p:txBody>
          <a:bodyPr lIns="0" tIns="0" rIns="0" bIns="0" anchor="ctr">
            <a:normAutofit/>
          </a:bodyPr>
          <a:lstStyle>
            <a:lvl1pPr>
              <a:defRPr lang="en-US"/>
            </a:lvl1pPr>
          </a:lstStyle>
          <a:p>
            <a:pPr marL="0" lvl="0" indent="0" algn="ctr">
              <a:buNone/>
            </a:pPr>
            <a:r>
              <a:rPr lang="en-US"/>
              <a:t>Click icon to add picture</a:t>
            </a:r>
          </a:p>
        </p:txBody>
      </p:sp>
      <p:sp>
        <p:nvSpPr>
          <p:cNvPr id="7" name="Text Placeholder 6">
            <a:extLst>
              <a:ext uri="{FF2B5EF4-FFF2-40B4-BE49-F238E27FC236}">
                <a16:creationId xmlns:a16="http://schemas.microsoft.com/office/drawing/2014/main" id="{983ED507-F65D-49B9-A5D3-EC2DE65D45ED}"/>
              </a:ext>
            </a:extLst>
          </p:cNvPr>
          <p:cNvSpPr>
            <a:spLocks noGrp="1"/>
          </p:cNvSpPr>
          <p:nvPr>
            <p:ph type="body" sz="quarter" idx="11" hasCustomPrompt="1"/>
          </p:nvPr>
        </p:nvSpPr>
        <p:spPr>
          <a:xfrm>
            <a:off x="365125" y="6492240"/>
            <a:ext cx="5303520"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Image Citation</a:t>
            </a:r>
          </a:p>
        </p:txBody>
      </p:sp>
      <p:sp>
        <p:nvSpPr>
          <p:cNvPr id="9" name="Text Placeholder 2">
            <a:extLst>
              <a:ext uri="{FF2B5EF4-FFF2-40B4-BE49-F238E27FC236}">
                <a16:creationId xmlns:a16="http://schemas.microsoft.com/office/drawing/2014/main" id="{3F505E2F-74B9-455D-8F3A-9AF435008CF6}"/>
              </a:ext>
            </a:extLst>
          </p:cNvPr>
          <p:cNvSpPr>
            <a:spLocks noGrp="1"/>
          </p:cNvSpPr>
          <p:nvPr>
            <p:ph idx="1" hasCustomPrompt="1"/>
          </p:nvPr>
        </p:nvSpPr>
        <p:spPr>
          <a:xfrm>
            <a:off x="6035040" y="1554479"/>
            <a:ext cx="5303520" cy="4846320"/>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3716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a:p>
            <a:pPr lvl="4"/>
            <a:endParaRPr lang="en-US"/>
          </a:p>
        </p:txBody>
      </p:sp>
      <p:sp>
        <p:nvSpPr>
          <p:cNvPr id="8" name="Text Placeholder 6">
            <a:extLst>
              <a:ext uri="{FF2B5EF4-FFF2-40B4-BE49-F238E27FC236}">
                <a16:creationId xmlns:a16="http://schemas.microsoft.com/office/drawing/2014/main" id="{0800EB9A-8CF1-4EBD-812C-6E2D47422C39}"/>
              </a:ext>
            </a:extLst>
          </p:cNvPr>
          <p:cNvSpPr>
            <a:spLocks noGrp="1"/>
          </p:cNvSpPr>
          <p:nvPr>
            <p:ph type="body" sz="quarter" idx="12" hasCustomPrompt="1"/>
          </p:nvPr>
        </p:nvSpPr>
        <p:spPr>
          <a:xfrm>
            <a:off x="6035040" y="6492240"/>
            <a:ext cx="5303520"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Citation</a:t>
            </a:r>
          </a:p>
        </p:txBody>
      </p:sp>
    </p:spTree>
    <p:custDataLst>
      <p:tags r:id="rId1"/>
    </p:custDataLst>
    <p:extLst>
      <p:ext uri="{BB962C8B-B14F-4D97-AF65-F5344CB8AC3E}">
        <p14:creationId xmlns:p14="http://schemas.microsoft.com/office/powerpoint/2010/main" val="2201627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Text With Headers">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0AB4A5E-696B-48C7-B1BF-E941CBEB69A2}"/>
              </a:ext>
            </a:extLst>
          </p:cNvPr>
          <p:cNvSpPr>
            <a:spLocks noGrp="1"/>
          </p:cNvSpPr>
          <p:nvPr>
            <p:ph type="title" hasCustomPrompt="1"/>
          </p:nvPr>
        </p:nvSpPr>
        <p:spPr>
          <a:xfrm>
            <a:off x="365760" y="0"/>
            <a:ext cx="10515600" cy="1181101"/>
          </a:xfrm>
          <a:prstGeom prst="rect">
            <a:avLst/>
          </a:prstGeom>
        </p:spPr>
        <p:txBody>
          <a:bodyPr vert="horz" lIns="0" tIns="45720" rIns="0" bIns="45720" rtlCol="0" anchor="ctr">
            <a:normAutofit/>
          </a:bodyPr>
          <a:lstStyle>
            <a:lvl1pPr>
              <a:defRPr sz="3200">
                <a:solidFill>
                  <a:schemeClr val="bg1"/>
                </a:solidFill>
              </a:defRPr>
            </a:lvl1pPr>
          </a:lstStyle>
          <a:p>
            <a:r>
              <a:rPr lang="en-US"/>
              <a:t>Click to edit Master Title Style</a:t>
            </a:r>
          </a:p>
        </p:txBody>
      </p:sp>
      <p:sp>
        <p:nvSpPr>
          <p:cNvPr id="13" name="Text Placeholder 4">
            <a:extLst>
              <a:ext uri="{FF2B5EF4-FFF2-40B4-BE49-F238E27FC236}">
                <a16:creationId xmlns:a16="http://schemas.microsoft.com/office/drawing/2014/main" id="{7BB34D71-D2BB-4D68-8B87-034B97A3EB97}"/>
              </a:ext>
            </a:extLst>
          </p:cNvPr>
          <p:cNvSpPr>
            <a:spLocks noGrp="1"/>
          </p:cNvSpPr>
          <p:nvPr>
            <p:ph type="body" sz="quarter" idx="10" hasCustomPrompt="1"/>
          </p:nvPr>
        </p:nvSpPr>
        <p:spPr>
          <a:xfrm>
            <a:off x="365125" y="1501856"/>
            <a:ext cx="5303520" cy="563877"/>
          </a:xfrm>
          <a:prstGeom prst="rect">
            <a:avLst/>
          </a:prstGeom>
        </p:spPr>
        <p:txBody>
          <a:bodyPr anchor="b">
            <a:normAutofit/>
          </a:bodyPr>
          <a:lstStyle>
            <a:lvl1pPr marL="0" indent="0" algn="ctr">
              <a:buNone/>
              <a:defRPr b="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Heading</a:t>
            </a:r>
          </a:p>
        </p:txBody>
      </p:sp>
      <p:sp>
        <p:nvSpPr>
          <p:cNvPr id="11" name="Text Placeholder 2">
            <a:extLst>
              <a:ext uri="{FF2B5EF4-FFF2-40B4-BE49-F238E27FC236}">
                <a16:creationId xmlns:a16="http://schemas.microsoft.com/office/drawing/2014/main" id="{06F7DE62-0696-4425-A206-2030C9B176C2}"/>
              </a:ext>
            </a:extLst>
          </p:cNvPr>
          <p:cNvSpPr>
            <a:spLocks noGrp="1"/>
          </p:cNvSpPr>
          <p:nvPr>
            <p:ph idx="1" hasCustomPrompt="1"/>
          </p:nvPr>
        </p:nvSpPr>
        <p:spPr>
          <a:xfrm>
            <a:off x="365125" y="2195554"/>
            <a:ext cx="5303520" cy="4204251"/>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a:p>
            <a:pPr lvl="4"/>
            <a:endParaRPr lang="en-US"/>
          </a:p>
        </p:txBody>
      </p:sp>
      <p:sp>
        <p:nvSpPr>
          <p:cNvPr id="7" name="Text Placeholder 6">
            <a:extLst>
              <a:ext uri="{FF2B5EF4-FFF2-40B4-BE49-F238E27FC236}">
                <a16:creationId xmlns:a16="http://schemas.microsoft.com/office/drawing/2014/main" id="{983ED507-F65D-49B9-A5D3-EC2DE65D45ED}"/>
              </a:ext>
            </a:extLst>
          </p:cNvPr>
          <p:cNvSpPr>
            <a:spLocks noGrp="1"/>
          </p:cNvSpPr>
          <p:nvPr>
            <p:ph type="body" sz="quarter" idx="11" hasCustomPrompt="1"/>
          </p:nvPr>
        </p:nvSpPr>
        <p:spPr>
          <a:xfrm>
            <a:off x="365125" y="6492240"/>
            <a:ext cx="5303520"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Citation</a:t>
            </a:r>
          </a:p>
        </p:txBody>
      </p:sp>
      <p:sp>
        <p:nvSpPr>
          <p:cNvPr id="14" name="Text Placeholder 4">
            <a:extLst>
              <a:ext uri="{FF2B5EF4-FFF2-40B4-BE49-F238E27FC236}">
                <a16:creationId xmlns:a16="http://schemas.microsoft.com/office/drawing/2014/main" id="{EC1D1BE3-8B81-4B34-A875-C12C26C58C90}"/>
              </a:ext>
            </a:extLst>
          </p:cNvPr>
          <p:cNvSpPr>
            <a:spLocks noGrp="1"/>
          </p:cNvSpPr>
          <p:nvPr>
            <p:ph type="body" sz="quarter" idx="17" hasCustomPrompt="1"/>
          </p:nvPr>
        </p:nvSpPr>
        <p:spPr>
          <a:xfrm>
            <a:off x="6035040" y="1501856"/>
            <a:ext cx="5303520" cy="563877"/>
          </a:xfrm>
          <a:prstGeom prst="rect">
            <a:avLst/>
          </a:prstGeom>
        </p:spPr>
        <p:txBody>
          <a:bodyPr anchor="b">
            <a:normAutofit/>
          </a:bodyPr>
          <a:lstStyle>
            <a:lvl1pPr marL="0" indent="0" algn="ctr">
              <a:buNone/>
              <a:defRPr b="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Heading</a:t>
            </a:r>
          </a:p>
        </p:txBody>
      </p:sp>
      <p:sp>
        <p:nvSpPr>
          <p:cNvPr id="12" name="Text Placeholder 2">
            <a:extLst>
              <a:ext uri="{FF2B5EF4-FFF2-40B4-BE49-F238E27FC236}">
                <a16:creationId xmlns:a16="http://schemas.microsoft.com/office/drawing/2014/main" id="{84E21784-5E60-4EBA-AA12-581B1FD4AAE2}"/>
              </a:ext>
            </a:extLst>
          </p:cNvPr>
          <p:cNvSpPr>
            <a:spLocks noGrp="1"/>
          </p:cNvSpPr>
          <p:nvPr>
            <p:ph idx="16" hasCustomPrompt="1"/>
          </p:nvPr>
        </p:nvSpPr>
        <p:spPr>
          <a:xfrm>
            <a:off x="6035040" y="2195553"/>
            <a:ext cx="5303520" cy="4204251"/>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a:p>
            <a:pPr lvl="4"/>
            <a:endParaRPr lang="en-US"/>
          </a:p>
        </p:txBody>
      </p:sp>
      <p:sp>
        <p:nvSpPr>
          <p:cNvPr id="8" name="Text Placeholder 6">
            <a:extLst>
              <a:ext uri="{FF2B5EF4-FFF2-40B4-BE49-F238E27FC236}">
                <a16:creationId xmlns:a16="http://schemas.microsoft.com/office/drawing/2014/main" id="{0800EB9A-8CF1-4EBD-812C-6E2D47422C39}"/>
              </a:ext>
            </a:extLst>
          </p:cNvPr>
          <p:cNvSpPr>
            <a:spLocks noGrp="1"/>
          </p:cNvSpPr>
          <p:nvPr>
            <p:ph type="body" sz="quarter" idx="12" hasCustomPrompt="1"/>
          </p:nvPr>
        </p:nvSpPr>
        <p:spPr>
          <a:xfrm>
            <a:off x="6035040" y="6492240"/>
            <a:ext cx="5303520"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Citation</a:t>
            </a:r>
          </a:p>
        </p:txBody>
      </p:sp>
    </p:spTree>
    <p:custDataLst>
      <p:tags r:id="rId1"/>
    </p:custDataLst>
    <p:extLst>
      <p:ext uri="{BB962C8B-B14F-4D97-AF65-F5344CB8AC3E}">
        <p14:creationId xmlns:p14="http://schemas.microsoft.com/office/powerpoint/2010/main" val="1034790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Large Image Righ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0AB4A5E-696B-48C7-B1BF-E941CBEB69A2}"/>
              </a:ext>
            </a:extLst>
          </p:cNvPr>
          <p:cNvSpPr>
            <a:spLocks noGrp="1"/>
          </p:cNvSpPr>
          <p:nvPr>
            <p:ph type="title" hasCustomPrompt="1"/>
          </p:nvPr>
        </p:nvSpPr>
        <p:spPr>
          <a:xfrm>
            <a:off x="365760" y="0"/>
            <a:ext cx="10515600" cy="1181101"/>
          </a:xfrm>
          <a:prstGeom prst="rect">
            <a:avLst/>
          </a:prstGeom>
        </p:spPr>
        <p:txBody>
          <a:bodyPr vert="horz" lIns="0" tIns="45720" rIns="0" bIns="45720" rtlCol="0" anchor="ctr">
            <a:normAutofit/>
          </a:bodyPr>
          <a:lstStyle>
            <a:lvl1pPr>
              <a:defRPr sz="3200">
                <a:solidFill>
                  <a:schemeClr val="bg1"/>
                </a:solidFill>
              </a:defRPr>
            </a:lvl1pPr>
          </a:lstStyle>
          <a:p>
            <a:r>
              <a:rPr lang="en-US"/>
              <a:t>Click to edit Master Title Style</a:t>
            </a:r>
          </a:p>
        </p:txBody>
      </p:sp>
      <p:sp>
        <p:nvSpPr>
          <p:cNvPr id="4" name="Text Placeholder 2">
            <a:extLst>
              <a:ext uri="{FF2B5EF4-FFF2-40B4-BE49-F238E27FC236}">
                <a16:creationId xmlns:a16="http://schemas.microsoft.com/office/drawing/2014/main" id="{0715BE01-D583-4E59-A6B7-C295FB2B79F5}"/>
              </a:ext>
            </a:extLst>
          </p:cNvPr>
          <p:cNvSpPr>
            <a:spLocks noGrp="1"/>
          </p:cNvSpPr>
          <p:nvPr>
            <p:ph idx="1" hasCustomPrompt="1"/>
          </p:nvPr>
        </p:nvSpPr>
        <p:spPr>
          <a:xfrm>
            <a:off x="365759" y="1554479"/>
            <a:ext cx="4114800" cy="4864608"/>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p:txBody>
      </p:sp>
      <p:sp>
        <p:nvSpPr>
          <p:cNvPr id="7" name="Text Placeholder 6">
            <a:extLst>
              <a:ext uri="{FF2B5EF4-FFF2-40B4-BE49-F238E27FC236}">
                <a16:creationId xmlns:a16="http://schemas.microsoft.com/office/drawing/2014/main" id="{983ED507-F65D-49B9-A5D3-EC2DE65D45ED}"/>
              </a:ext>
            </a:extLst>
          </p:cNvPr>
          <p:cNvSpPr>
            <a:spLocks noGrp="1"/>
          </p:cNvSpPr>
          <p:nvPr>
            <p:ph type="body" sz="quarter" idx="11" hasCustomPrompt="1"/>
          </p:nvPr>
        </p:nvSpPr>
        <p:spPr>
          <a:xfrm>
            <a:off x="365125" y="6492240"/>
            <a:ext cx="4114800"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Citation</a:t>
            </a:r>
          </a:p>
        </p:txBody>
      </p:sp>
      <p:sp>
        <p:nvSpPr>
          <p:cNvPr id="5" name="Picture Placeholder 4">
            <a:extLst>
              <a:ext uri="{FF2B5EF4-FFF2-40B4-BE49-F238E27FC236}">
                <a16:creationId xmlns:a16="http://schemas.microsoft.com/office/drawing/2014/main" id="{672E7F3F-CC93-43AA-8EA8-8A124FADC2B9}"/>
              </a:ext>
            </a:extLst>
          </p:cNvPr>
          <p:cNvSpPr>
            <a:spLocks noGrp="1"/>
          </p:cNvSpPr>
          <p:nvPr>
            <p:ph type="pic" sz="quarter" idx="10"/>
          </p:nvPr>
        </p:nvSpPr>
        <p:spPr>
          <a:xfrm>
            <a:off x="4846320" y="1554163"/>
            <a:ext cx="6492240" cy="4846320"/>
          </a:xfrm>
          <a:prstGeom prst="rect">
            <a:avLst/>
          </a:prstGeom>
          <a:ln w="3175">
            <a:solidFill>
              <a:srgbClr val="002D72">
                <a:alpha val="25098"/>
              </a:srgbClr>
            </a:solidFill>
          </a:ln>
        </p:spPr>
        <p:txBody>
          <a:bodyPr lIns="0" tIns="0" rIns="0" bIns="0" anchor="ctr">
            <a:normAutofit/>
          </a:bodyPr>
          <a:lstStyle>
            <a:lvl1pPr>
              <a:defRPr lang="en-US"/>
            </a:lvl1pPr>
          </a:lstStyle>
          <a:p>
            <a:pPr marL="0" lvl="0" indent="0" algn="ctr">
              <a:buNone/>
            </a:pPr>
            <a:r>
              <a:rPr lang="en-US"/>
              <a:t>Click icon to add picture</a:t>
            </a:r>
          </a:p>
        </p:txBody>
      </p:sp>
      <p:sp>
        <p:nvSpPr>
          <p:cNvPr id="9" name="Text Placeholder 6">
            <a:extLst>
              <a:ext uri="{FF2B5EF4-FFF2-40B4-BE49-F238E27FC236}">
                <a16:creationId xmlns:a16="http://schemas.microsoft.com/office/drawing/2014/main" id="{DB0C9190-BBE9-4807-BDB7-1937DC73D92E}"/>
              </a:ext>
            </a:extLst>
          </p:cNvPr>
          <p:cNvSpPr>
            <a:spLocks noGrp="1"/>
          </p:cNvSpPr>
          <p:nvPr>
            <p:ph type="body" sz="quarter" idx="12" hasCustomPrompt="1"/>
          </p:nvPr>
        </p:nvSpPr>
        <p:spPr>
          <a:xfrm>
            <a:off x="4844761" y="6492240"/>
            <a:ext cx="6492239"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Citation</a:t>
            </a:r>
          </a:p>
        </p:txBody>
      </p:sp>
    </p:spTree>
    <p:custDataLst>
      <p:tags r:id="rId1"/>
    </p:custDataLst>
    <p:extLst>
      <p:ext uri="{BB962C8B-B14F-4D97-AF65-F5344CB8AC3E}">
        <p14:creationId xmlns:p14="http://schemas.microsoft.com/office/powerpoint/2010/main" val="2891398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Left, Text Righ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0AB4A5E-696B-48C7-B1BF-E941CBEB69A2}"/>
              </a:ext>
            </a:extLst>
          </p:cNvPr>
          <p:cNvSpPr>
            <a:spLocks noGrp="1"/>
          </p:cNvSpPr>
          <p:nvPr>
            <p:ph type="title" hasCustomPrompt="1"/>
          </p:nvPr>
        </p:nvSpPr>
        <p:spPr>
          <a:xfrm>
            <a:off x="365760" y="0"/>
            <a:ext cx="10515600" cy="1181101"/>
          </a:xfrm>
          <a:prstGeom prst="rect">
            <a:avLst/>
          </a:prstGeom>
        </p:spPr>
        <p:txBody>
          <a:bodyPr vert="horz" lIns="0" tIns="45720" rIns="0" bIns="45720" rtlCol="0" anchor="ctr">
            <a:normAutofit/>
          </a:bodyPr>
          <a:lstStyle>
            <a:lvl1pPr>
              <a:defRPr sz="3200">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672E7F3F-CC93-43AA-8EA8-8A124FADC2B9}"/>
              </a:ext>
            </a:extLst>
          </p:cNvPr>
          <p:cNvSpPr>
            <a:spLocks noGrp="1"/>
          </p:cNvSpPr>
          <p:nvPr>
            <p:ph type="pic" sz="quarter" idx="10"/>
          </p:nvPr>
        </p:nvSpPr>
        <p:spPr>
          <a:xfrm>
            <a:off x="365760" y="1554163"/>
            <a:ext cx="6492240" cy="4846320"/>
          </a:xfrm>
          <a:prstGeom prst="rect">
            <a:avLst/>
          </a:prstGeom>
          <a:ln w="3175">
            <a:solidFill>
              <a:srgbClr val="002D72">
                <a:alpha val="25098"/>
              </a:srgbClr>
            </a:solidFill>
          </a:ln>
        </p:spPr>
        <p:txBody>
          <a:bodyPr lIns="0" tIns="0" rIns="0" bIns="0" anchor="ctr">
            <a:normAutofit/>
          </a:bodyPr>
          <a:lstStyle>
            <a:lvl1pPr>
              <a:defRPr lang="en-US"/>
            </a:lvl1pPr>
          </a:lstStyle>
          <a:p>
            <a:pPr marL="0" lvl="0" indent="0" algn="ctr">
              <a:buNone/>
            </a:pPr>
            <a:r>
              <a:rPr lang="en-US"/>
              <a:t>Click icon to add picture</a:t>
            </a:r>
          </a:p>
        </p:txBody>
      </p:sp>
      <p:sp>
        <p:nvSpPr>
          <p:cNvPr id="7" name="Text Placeholder 6">
            <a:extLst>
              <a:ext uri="{FF2B5EF4-FFF2-40B4-BE49-F238E27FC236}">
                <a16:creationId xmlns:a16="http://schemas.microsoft.com/office/drawing/2014/main" id="{983ED507-F65D-49B9-A5D3-EC2DE65D45ED}"/>
              </a:ext>
            </a:extLst>
          </p:cNvPr>
          <p:cNvSpPr>
            <a:spLocks noGrp="1"/>
          </p:cNvSpPr>
          <p:nvPr>
            <p:ph type="body" sz="quarter" idx="11" hasCustomPrompt="1"/>
          </p:nvPr>
        </p:nvSpPr>
        <p:spPr>
          <a:xfrm>
            <a:off x="365124" y="6492240"/>
            <a:ext cx="6492239"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Image Citation</a:t>
            </a:r>
          </a:p>
        </p:txBody>
      </p:sp>
      <p:sp>
        <p:nvSpPr>
          <p:cNvPr id="4" name="Text Placeholder 2">
            <a:extLst>
              <a:ext uri="{FF2B5EF4-FFF2-40B4-BE49-F238E27FC236}">
                <a16:creationId xmlns:a16="http://schemas.microsoft.com/office/drawing/2014/main" id="{0715BE01-D583-4E59-A6B7-C295FB2B79F5}"/>
              </a:ext>
            </a:extLst>
          </p:cNvPr>
          <p:cNvSpPr>
            <a:spLocks noGrp="1"/>
          </p:cNvSpPr>
          <p:nvPr>
            <p:ph idx="1" hasCustomPrompt="1"/>
          </p:nvPr>
        </p:nvSpPr>
        <p:spPr>
          <a:xfrm>
            <a:off x="7233284" y="1554479"/>
            <a:ext cx="4114800" cy="4864608"/>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a:p>
            <a:pPr lvl="4"/>
            <a:endParaRPr lang="en-US"/>
          </a:p>
        </p:txBody>
      </p:sp>
      <p:sp>
        <p:nvSpPr>
          <p:cNvPr id="8" name="Text Placeholder 6">
            <a:extLst>
              <a:ext uri="{FF2B5EF4-FFF2-40B4-BE49-F238E27FC236}">
                <a16:creationId xmlns:a16="http://schemas.microsoft.com/office/drawing/2014/main" id="{0800EB9A-8CF1-4EBD-812C-6E2D47422C39}"/>
              </a:ext>
            </a:extLst>
          </p:cNvPr>
          <p:cNvSpPr>
            <a:spLocks noGrp="1"/>
          </p:cNvSpPr>
          <p:nvPr>
            <p:ph type="body" sz="quarter" idx="12" hasCustomPrompt="1"/>
          </p:nvPr>
        </p:nvSpPr>
        <p:spPr>
          <a:xfrm>
            <a:off x="7223758" y="6492239"/>
            <a:ext cx="4114801"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Citation</a:t>
            </a:r>
          </a:p>
        </p:txBody>
      </p:sp>
    </p:spTree>
    <p:custDataLst>
      <p:tags r:id="rId1"/>
    </p:custDataLst>
    <p:extLst>
      <p:ext uri="{BB962C8B-B14F-4D97-AF65-F5344CB8AC3E}">
        <p14:creationId xmlns:p14="http://schemas.microsoft.com/office/powerpoint/2010/main" val="2336334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Tex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0AB4A5E-696B-48C7-B1BF-E941CBEB69A2}"/>
              </a:ext>
            </a:extLst>
          </p:cNvPr>
          <p:cNvSpPr>
            <a:spLocks noGrp="1"/>
          </p:cNvSpPr>
          <p:nvPr>
            <p:ph type="title" hasCustomPrompt="1"/>
          </p:nvPr>
        </p:nvSpPr>
        <p:spPr>
          <a:xfrm>
            <a:off x="365760" y="0"/>
            <a:ext cx="10515600" cy="1181101"/>
          </a:xfrm>
          <a:prstGeom prst="rect">
            <a:avLst/>
          </a:prstGeom>
        </p:spPr>
        <p:txBody>
          <a:bodyPr vert="horz" lIns="0" tIns="45720" rIns="0" bIns="45720" rtlCol="0" anchor="ctr">
            <a:normAutofit/>
          </a:bodyPr>
          <a:lstStyle>
            <a:lvl1pPr>
              <a:defRPr sz="3200">
                <a:solidFill>
                  <a:schemeClr val="bg1"/>
                </a:solidFill>
              </a:defRPr>
            </a:lvl1pPr>
          </a:lstStyle>
          <a:p>
            <a:r>
              <a:rPr lang="en-US"/>
              <a:t>Click to edit Master Title Style</a:t>
            </a:r>
          </a:p>
        </p:txBody>
      </p:sp>
      <p:sp>
        <p:nvSpPr>
          <p:cNvPr id="4" name="Text Placeholder 2">
            <a:extLst>
              <a:ext uri="{FF2B5EF4-FFF2-40B4-BE49-F238E27FC236}">
                <a16:creationId xmlns:a16="http://schemas.microsoft.com/office/drawing/2014/main" id="{0715BE01-D583-4E59-A6B7-C295FB2B79F5}"/>
              </a:ext>
            </a:extLst>
          </p:cNvPr>
          <p:cNvSpPr>
            <a:spLocks noGrp="1"/>
          </p:cNvSpPr>
          <p:nvPr>
            <p:ph idx="1" hasCustomPrompt="1"/>
          </p:nvPr>
        </p:nvSpPr>
        <p:spPr>
          <a:xfrm>
            <a:off x="365759" y="1554479"/>
            <a:ext cx="10972799" cy="4846320"/>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a:p>
            <a:pPr lvl="4"/>
            <a:endParaRPr lang="en-US"/>
          </a:p>
        </p:txBody>
      </p:sp>
      <p:sp>
        <p:nvSpPr>
          <p:cNvPr id="7" name="Text Placeholder 6">
            <a:extLst>
              <a:ext uri="{FF2B5EF4-FFF2-40B4-BE49-F238E27FC236}">
                <a16:creationId xmlns:a16="http://schemas.microsoft.com/office/drawing/2014/main" id="{983ED507-F65D-49B9-A5D3-EC2DE65D45ED}"/>
              </a:ext>
            </a:extLst>
          </p:cNvPr>
          <p:cNvSpPr>
            <a:spLocks noGrp="1"/>
          </p:cNvSpPr>
          <p:nvPr>
            <p:ph type="body" sz="quarter" idx="11" hasCustomPrompt="1"/>
          </p:nvPr>
        </p:nvSpPr>
        <p:spPr>
          <a:xfrm>
            <a:off x="365124" y="6492240"/>
            <a:ext cx="10972799"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Citation</a:t>
            </a:r>
          </a:p>
        </p:txBody>
      </p:sp>
    </p:spTree>
    <p:custDataLst>
      <p:tags r:id="rId1"/>
    </p:custDataLst>
    <p:extLst>
      <p:ext uri="{BB962C8B-B14F-4D97-AF65-F5344CB8AC3E}">
        <p14:creationId xmlns:p14="http://schemas.microsoft.com/office/powerpoint/2010/main" val="2532143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Two-Column Tex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0AB4A5E-696B-48C7-B1BF-E941CBEB69A2}"/>
              </a:ext>
            </a:extLst>
          </p:cNvPr>
          <p:cNvSpPr>
            <a:spLocks noGrp="1"/>
          </p:cNvSpPr>
          <p:nvPr>
            <p:ph type="title" hasCustomPrompt="1"/>
          </p:nvPr>
        </p:nvSpPr>
        <p:spPr>
          <a:xfrm>
            <a:off x="365760" y="0"/>
            <a:ext cx="10515600" cy="1181101"/>
          </a:xfrm>
          <a:prstGeom prst="rect">
            <a:avLst/>
          </a:prstGeom>
        </p:spPr>
        <p:txBody>
          <a:bodyPr vert="horz" lIns="0" tIns="45720" rIns="0" bIns="45720" rtlCol="0" anchor="ctr">
            <a:normAutofit/>
          </a:bodyPr>
          <a:lstStyle>
            <a:lvl1pPr>
              <a:defRPr sz="3200">
                <a:solidFill>
                  <a:schemeClr val="bg1"/>
                </a:solidFill>
              </a:defRPr>
            </a:lvl1pPr>
          </a:lstStyle>
          <a:p>
            <a:r>
              <a:rPr lang="en-US"/>
              <a:t>Click to edit Master Title Style</a:t>
            </a:r>
          </a:p>
        </p:txBody>
      </p:sp>
      <p:sp>
        <p:nvSpPr>
          <p:cNvPr id="4" name="Text Placeholder 2">
            <a:extLst>
              <a:ext uri="{FF2B5EF4-FFF2-40B4-BE49-F238E27FC236}">
                <a16:creationId xmlns:a16="http://schemas.microsoft.com/office/drawing/2014/main" id="{0715BE01-D583-4E59-A6B7-C295FB2B79F5}"/>
              </a:ext>
            </a:extLst>
          </p:cNvPr>
          <p:cNvSpPr>
            <a:spLocks noGrp="1"/>
          </p:cNvSpPr>
          <p:nvPr>
            <p:ph idx="1" hasCustomPrompt="1"/>
          </p:nvPr>
        </p:nvSpPr>
        <p:spPr>
          <a:xfrm>
            <a:off x="365759" y="1554479"/>
            <a:ext cx="10972799" cy="4846320"/>
          </a:xfrm>
          <a:prstGeom prst="rect">
            <a:avLst/>
          </a:prstGeom>
        </p:spPr>
        <p:txBody>
          <a:bodyPr vert="horz" lIns="0" tIns="0" rIns="0" bIns="0" numCol="2" spcCol="45720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p:txBody>
      </p:sp>
      <p:sp>
        <p:nvSpPr>
          <p:cNvPr id="7" name="Text Placeholder 6">
            <a:extLst>
              <a:ext uri="{FF2B5EF4-FFF2-40B4-BE49-F238E27FC236}">
                <a16:creationId xmlns:a16="http://schemas.microsoft.com/office/drawing/2014/main" id="{983ED507-F65D-49B9-A5D3-EC2DE65D45ED}"/>
              </a:ext>
            </a:extLst>
          </p:cNvPr>
          <p:cNvSpPr>
            <a:spLocks noGrp="1"/>
          </p:cNvSpPr>
          <p:nvPr>
            <p:ph type="body" sz="quarter" idx="11" hasCustomPrompt="1"/>
          </p:nvPr>
        </p:nvSpPr>
        <p:spPr>
          <a:xfrm>
            <a:off x="365124" y="6492240"/>
            <a:ext cx="10972799"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Citation</a:t>
            </a:r>
          </a:p>
        </p:txBody>
      </p:sp>
    </p:spTree>
    <p:custDataLst>
      <p:tags r:id="rId1"/>
    </p:custDataLst>
    <p:extLst>
      <p:ext uri="{BB962C8B-B14F-4D97-AF65-F5344CB8AC3E}">
        <p14:creationId xmlns:p14="http://schemas.microsoft.com/office/powerpoint/2010/main" val="487347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0AB4A5E-696B-48C7-B1BF-E941CBEB69A2}"/>
              </a:ext>
            </a:extLst>
          </p:cNvPr>
          <p:cNvSpPr>
            <a:spLocks noGrp="1"/>
          </p:cNvSpPr>
          <p:nvPr>
            <p:ph type="title"/>
          </p:nvPr>
        </p:nvSpPr>
        <p:spPr>
          <a:xfrm>
            <a:off x="365760" y="0"/>
            <a:ext cx="10515600" cy="1181101"/>
          </a:xfrm>
          <a:prstGeom prst="rect">
            <a:avLst/>
          </a:prstGeom>
        </p:spPr>
        <p:txBody>
          <a:bodyPr vert="horz" lIns="0" tIns="45720" rIns="0" bIns="45720" rtlCol="0" anchor="ctr">
            <a:normAutofit/>
          </a:bodyPr>
          <a:lstStyle>
            <a:lvl1pPr>
              <a:defRPr sz="3200">
                <a:solidFill>
                  <a:schemeClr val="bg1"/>
                </a:solidFill>
              </a:defRPr>
            </a:lvl1pPr>
          </a:lstStyle>
          <a:p>
            <a:r>
              <a:rPr lang="en-US"/>
              <a:t>Click to edit Master title style</a:t>
            </a:r>
          </a:p>
        </p:txBody>
      </p:sp>
      <p:sp>
        <p:nvSpPr>
          <p:cNvPr id="7" name="Text Placeholder 6">
            <a:extLst>
              <a:ext uri="{FF2B5EF4-FFF2-40B4-BE49-F238E27FC236}">
                <a16:creationId xmlns:a16="http://schemas.microsoft.com/office/drawing/2014/main" id="{983ED507-F65D-49B9-A5D3-EC2DE65D45ED}"/>
              </a:ext>
            </a:extLst>
          </p:cNvPr>
          <p:cNvSpPr>
            <a:spLocks noGrp="1"/>
          </p:cNvSpPr>
          <p:nvPr>
            <p:ph type="body" sz="quarter" idx="11" hasCustomPrompt="1"/>
          </p:nvPr>
        </p:nvSpPr>
        <p:spPr>
          <a:xfrm>
            <a:off x="365124" y="6492240"/>
            <a:ext cx="10972799"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Citation</a:t>
            </a:r>
          </a:p>
        </p:txBody>
      </p:sp>
    </p:spTree>
    <p:custDataLst>
      <p:tags r:id="rId1"/>
    </p:custDataLst>
    <p:extLst>
      <p:ext uri="{BB962C8B-B14F-4D97-AF65-F5344CB8AC3E}">
        <p14:creationId xmlns:p14="http://schemas.microsoft.com/office/powerpoint/2010/main" val="95936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itle, Two Facult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CD7F98-77A8-E01C-35FD-CAEC79FE170D}"/>
              </a:ext>
            </a:extLst>
          </p:cNvPr>
          <p:cNvSpPr>
            <a:spLocks noGrp="1"/>
          </p:cNvSpPr>
          <p:nvPr>
            <p:ph type="title" hasCustomPrompt="1"/>
          </p:nvPr>
        </p:nvSpPr>
        <p:spPr>
          <a:xfrm>
            <a:off x="5669280" y="1907632"/>
            <a:ext cx="6217920" cy="2295144"/>
          </a:xfrm>
          <a:prstGeom prst="rect">
            <a:avLst/>
          </a:prstGeom>
        </p:spPr>
        <p:txBody>
          <a:bodyPr anchor="b"/>
          <a:lstStyle>
            <a:lvl1pPr>
              <a:defRPr lang="en-US" sz="3200" b="1" kern="1200" dirty="0">
                <a:solidFill>
                  <a:srgbClr val="002D72"/>
                </a:solidFill>
                <a:latin typeface="+mj-lt"/>
                <a:ea typeface="Tahoma" panose="020B0604030504040204" pitchFamily="34" charset="0"/>
                <a:cs typeface="Tahoma" panose="020B0604030504040204" pitchFamily="34" charset="0"/>
              </a:defRPr>
            </a:lvl1pPr>
          </a:lstStyle>
          <a:p>
            <a:pPr marL="0" lvl="0" indent="0" algn="r" defTabSz="914400" rtl="0" eaLnBrk="1" latinLnBrk="0" hangingPunct="1">
              <a:lnSpc>
                <a:spcPct val="90000"/>
              </a:lnSpc>
              <a:spcBef>
                <a:spcPts val="1000"/>
              </a:spcBef>
              <a:buFont typeface="Arial" panose="020B0604020202020204" pitchFamily="34" charset="0"/>
              <a:buNone/>
            </a:pPr>
            <a:r>
              <a:rPr lang="en-US"/>
              <a:t>Main Title</a:t>
            </a:r>
          </a:p>
        </p:txBody>
      </p:sp>
      <p:sp>
        <p:nvSpPr>
          <p:cNvPr id="7" name="Text Placeholder 6">
            <a:extLst>
              <a:ext uri="{FF2B5EF4-FFF2-40B4-BE49-F238E27FC236}">
                <a16:creationId xmlns:a16="http://schemas.microsoft.com/office/drawing/2014/main" id="{5C978340-EC3F-4441-AF6C-9A88B7FC5C5A}"/>
              </a:ext>
            </a:extLst>
          </p:cNvPr>
          <p:cNvSpPr>
            <a:spLocks noGrp="1"/>
          </p:cNvSpPr>
          <p:nvPr>
            <p:ph type="body" sz="quarter" idx="11" hasCustomPrompt="1"/>
          </p:nvPr>
        </p:nvSpPr>
        <p:spPr>
          <a:xfrm>
            <a:off x="5669280" y="4427073"/>
            <a:ext cx="2962275" cy="1280160"/>
          </a:xfrm>
          <a:prstGeom prst="rect">
            <a:avLst/>
          </a:prstGeom>
        </p:spPr>
        <p:txBody>
          <a:bodyPr>
            <a:normAutofit/>
          </a:bodyPr>
          <a:lstStyle>
            <a:lvl1pPr marL="45720" indent="0">
              <a:buNone/>
              <a:defRPr/>
            </a:lvl1pPr>
            <a:lvl2pPr marL="502920" indent="0" algn="r">
              <a:buNone/>
              <a:defRPr sz="2000"/>
            </a:lvl2pPr>
            <a:lvl3pPr marL="960120" indent="0">
              <a:buNone/>
              <a:defRPr/>
            </a:lvl3pPr>
            <a:lvl4pPr marL="1417320" indent="0">
              <a:buNone/>
              <a:defRPr/>
            </a:lvl4pPr>
            <a:lvl5pPr marL="1874520" indent="0">
              <a:buNone/>
              <a:defRPr/>
            </a:lvl5pPr>
          </a:lstStyle>
          <a:p>
            <a:pPr lvl="1"/>
            <a:r>
              <a:rPr lang="en-US"/>
              <a:t>Faculty Name</a:t>
            </a:r>
          </a:p>
        </p:txBody>
      </p:sp>
      <p:sp>
        <p:nvSpPr>
          <p:cNvPr id="6" name="Text Placeholder 6">
            <a:extLst>
              <a:ext uri="{FF2B5EF4-FFF2-40B4-BE49-F238E27FC236}">
                <a16:creationId xmlns:a16="http://schemas.microsoft.com/office/drawing/2014/main" id="{50B5655F-0E89-4E30-B191-0B48E7505130}"/>
              </a:ext>
            </a:extLst>
          </p:cNvPr>
          <p:cNvSpPr>
            <a:spLocks noGrp="1"/>
          </p:cNvSpPr>
          <p:nvPr>
            <p:ph type="body" sz="quarter" idx="13" hasCustomPrompt="1"/>
          </p:nvPr>
        </p:nvSpPr>
        <p:spPr>
          <a:xfrm>
            <a:off x="8896349" y="4427073"/>
            <a:ext cx="2970213" cy="1280160"/>
          </a:xfrm>
          <a:prstGeom prst="rect">
            <a:avLst/>
          </a:prstGeom>
        </p:spPr>
        <p:txBody>
          <a:bodyPr>
            <a:normAutofit/>
          </a:bodyPr>
          <a:lstStyle>
            <a:lvl1pPr marL="45720" indent="0">
              <a:buNone/>
              <a:defRPr/>
            </a:lvl1pPr>
            <a:lvl2pPr marL="502920" indent="0" algn="r">
              <a:buNone/>
              <a:defRPr sz="2000"/>
            </a:lvl2pPr>
            <a:lvl3pPr marL="960120" indent="0">
              <a:buNone/>
              <a:defRPr/>
            </a:lvl3pPr>
            <a:lvl4pPr marL="1417320" indent="0">
              <a:buNone/>
              <a:defRPr/>
            </a:lvl4pPr>
            <a:lvl5pPr marL="1874520" indent="0">
              <a:buNone/>
              <a:defRPr/>
            </a:lvl5pPr>
          </a:lstStyle>
          <a:p>
            <a:pPr lvl="1"/>
            <a:r>
              <a:rPr lang="en-US"/>
              <a:t>Faculty Name</a:t>
            </a:r>
          </a:p>
        </p:txBody>
      </p:sp>
      <p:sp>
        <p:nvSpPr>
          <p:cNvPr id="2" name="Text Placeholder 4">
            <a:extLst>
              <a:ext uri="{FF2B5EF4-FFF2-40B4-BE49-F238E27FC236}">
                <a16:creationId xmlns:a16="http://schemas.microsoft.com/office/drawing/2014/main" id="{216B002D-E54D-1CAC-7FF8-7A1503377349}"/>
              </a:ext>
            </a:extLst>
          </p:cNvPr>
          <p:cNvSpPr>
            <a:spLocks noGrp="1"/>
          </p:cNvSpPr>
          <p:nvPr>
            <p:ph type="body" sz="quarter" idx="12" hasCustomPrompt="1"/>
          </p:nvPr>
        </p:nvSpPr>
        <p:spPr>
          <a:xfrm>
            <a:off x="5669280" y="5924550"/>
            <a:ext cx="6217920" cy="798592"/>
          </a:xfrm>
          <a:prstGeom prst="rect">
            <a:avLst/>
          </a:prstGeom>
        </p:spPr>
        <p:txBody>
          <a:bodyPr anchor="t">
            <a:normAutofit/>
          </a:bodyPr>
          <a:lstStyle>
            <a:lvl1pPr marL="0" indent="0" algn="r">
              <a:buNone/>
              <a:defRPr sz="2000" b="0">
                <a:solidFill>
                  <a:srgbClr val="262626"/>
                </a:solidFill>
                <a:latin typeface="+mn-lt"/>
                <a:ea typeface="Tahoma" panose="020B0604030504040204" pitchFamily="34" charset="0"/>
                <a:cs typeface="Tahoma" panose="020B0604030504040204" pitchFamily="34" charset="0"/>
              </a:defRPr>
            </a:lvl1pPr>
          </a:lstStyle>
          <a:p>
            <a:pPr lvl="0"/>
            <a:r>
              <a:rPr lang="en-US"/>
              <a:t>Contributors</a:t>
            </a:r>
          </a:p>
        </p:txBody>
      </p:sp>
    </p:spTree>
    <p:custDataLst>
      <p:tags r:id="rId1"/>
    </p:custDataLst>
    <p:extLst>
      <p:ext uri="{BB962C8B-B14F-4D97-AF65-F5344CB8AC3E}">
        <p14:creationId xmlns:p14="http://schemas.microsoft.com/office/powerpoint/2010/main" val="3279086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Left, Square Image Righ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0AB4A5E-696B-48C7-B1BF-E941CBEB69A2}"/>
              </a:ext>
            </a:extLst>
          </p:cNvPr>
          <p:cNvSpPr>
            <a:spLocks noGrp="1"/>
          </p:cNvSpPr>
          <p:nvPr>
            <p:ph type="title" hasCustomPrompt="1"/>
          </p:nvPr>
        </p:nvSpPr>
        <p:spPr>
          <a:xfrm>
            <a:off x="365760" y="0"/>
            <a:ext cx="10515600" cy="1181101"/>
          </a:xfrm>
          <a:prstGeom prst="rect">
            <a:avLst/>
          </a:prstGeom>
        </p:spPr>
        <p:txBody>
          <a:bodyPr vert="horz" lIns="0" tIns="45720" rIns="0" bIns="45720" rtlCol="0" anchor="ctr">
            <a:normAutofit/>
          </a:bodyPr>
          <a:lstStyle>
            <a:lvl1pPr>
              <a:defRPr sz="3200">
                <a:solidFill>
                  <a:schemeClr val="bg1"/>
                </a:solidFill>
              </a:defRPr>
            </a:lvl1pPr>
          </a:lstStyle>
          <a:p>
            <a:r>
              <a:rPr lang="en-US"/>
              <a:t>Click to edit Master Title Style</a:t>
            </a:r>
          </a:p>
        </p:txBody>
      </p:sp>
      <p:sp>
        <p:nvSpPr>
          <p:cNvPr id="4" name="Text Placeholder 2">
            <a:extLst>
              <a:ext uri="{FF2B5EF4-FFF2-40B4-BE49-F238E27FC236}">
                <a16:creationId xmlns:a16="http://schemas.microsoft.com/office/drawing/2014/main" id="{0715BE01-D583-4E59-A6B7-C295FB2B79F5}"/>
              </a:ext>
            </a:extLst>
          </p:cNvPr>
          <p:cNvSpPr>
            <a:spLocks noGrp="1"/>
          </p:cNvSpPr>
          <p:nvPr>
            <p:ph idx="1" hasCustomPrompt="1"/>
          </p:nvPr>
        </p:nvSpPr>
        <p:spPr>
          <a:xfrm>
            <a:off x="365759" y="1554479"/>
            <a:ext cx="5486400" cy="4864608"/>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a:p>
            <a:pPr lvl="4"/>
            <a:endParaRPr lang="en-US"/>
          </a:p>
        </p:txBody>
      </p:sp>
      <p:sp>
        <p:nvSpPr>
          <p:cNvPr id="5" name="Picture Placeholder 4">
            <a:extLst>
              <a:ext uri="{FF2B5EF4-FFF2-40B4-BE49-F238E27FC236}">
                <a16:creationId xmlns:a16="http://schemas.microsoft.com/office/drawing/2014/main" id="{672E7F3F-CC93-43AA-8EA8-8A124FADC2B9}"/>
              </a:ext>
            </a:extLst>
          </p:cNvPr>
          <p:cNvSpPr>
            <a:spLocks noGrp="1"/>
          </p:cNvSpPr>
          <p:nvPr>
            <p:ph type="pic" sz="quarter" idx="10"/>
          </p:nvPr>
        </p:nvSpPr>
        <p:spPr>
          <a:xfrm>
            <a:off x="6858000" y="2011680"/>
            <a:ext cx="3657600" cy="3657600"/>
          </a:xfrm>
          <a:prstGeom prst="rect">
            <a:avLst/>
          </a:prstGeom>
          <a:ln w="3175">
            <a:solidFill>
              <a:srgbClr val="002D72">
                <a:alpha val="25098"/>
              </a:srgbClr>
            </a:solidFill>
          </a:ln>
        </p:spPr>
        <p:txBody>
          <a:bodyPr lIns="0" tIns="0" rIns="0" bIns="0" anchor="ctr">
            <a:normAutofit/>
          </a:bodyPr>
          <a:lstStyle>
            <a:lvl1pPr>
              <a:defRPr lang="en-US"/>
            </a:lvl1pPr>
          </a:lstStyle>
          <a:p>
            <a:pPr marL="0" lvl="0" indent="0" algn="ctr">
              <a:buNone/>
            </a:pPr>
            <a:r>
              <a:rPr lang="en-US"/>
              <a:t>Click icon to add picture</a:t>
            </a:r>
          </a:p>
        </p:txBody>
      </p:sp>
      <p:sp>
        <p:nvSpPr>
          <p:cNvPr id="8" name="Text Placeholder 6">
            <a:extLst>
              <a:ext uri="{FF2B5EF4-FFF2-40B4-BE49-F238E27FC236}">
                <a16:creationId xmlns:a16="http://schemas.microsoft.com/office/drawing/2014/main" id="{0800EB9A-8CF1-4EBD-812C-6E2D47422C39}"/>
              </a:ext>
            </a:extLst>
          </p:cNvPr>
          <p:cNvSpPr>
            <a:spLocks noGrp="1"/>
          </p:cNvSpPr>
          <p:nvPr>
            <p:ph type="body" sz="quarter" idx="12" hasCustomPrompt="1"/>
          </p:nvPr>
        </p:nvSpPr>
        <p:spPr>
          <a:xfrm>
            <a:off x="6858000" y="5749289"/>
            <a:ext cx="3657600"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Image Citation</a:t>
            </a:r>
          </a:p>
        </p:txBody>
      </p:sp>
      <p:sp>
        <p:nvSpPr>
          <p:cNvPr id="7" name="Text Placeholder 6">
            <a:extLst>
              <a:ext uri="{FF2B5EF4-FFF2-40B4-BE49-F238E27FC236}">
                <a16:creationId xmlns:a16="http://schemas.microsoft.com/office/drawing/2014/main" id="{983ED507-F65D-49B9-A5D3-EC2DE65D45ED}"/>
              </a:ext>
            </a:extLst>
          </p:cNvPr>
          <p:cNvSpPr>
            <a:spLocks noGrp="1"/>
          </p:cNvSpPr>
          <p:nvPr>
            <p:ph type="body" sz="quarter" idx="11" hasCustomPrompt="1"/>
          </p:nvPr>
        </p:nvSpPr>
        <p:spPr>
          <a:xfrm>
            <a:off x="365124" y="6492240"/>
            <a:ext cx="10150475"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Citation</a:t>
            </a:r>
          </a:p>
        </p:txBody>
      </p:sp>
    </p:spTree>
    <p:custDataLst>
      <p:tags r:id="rId1"/>
    </p:custDataLst>
    <p:extLst>
      <p:ext uri="{BB962C8B-B14F-4D97-AF65-F5344CB8AC3E}">
        <p14:creationId xmlns:p14="http://schemas.microsoft.com/office/powerpoint/2010/main" val="3107709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quare Image Left, Text Righ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0AB4A5E-696B-48C7-B1BF-E941CBEB69A2}"/>
              </a:ext>
            </a:extLst>
          </p:cNvPr>
          <p:cNvSpPr>
            <a:spLocks noGrp="1"/>
          </p:cNvSpPr>
          <p:nvPr>
            <p:ph type="title" hasCustomPrompt="1"/>
          </p:nvPr>
        </p:nvSpPr>
        <p:spPr>
          <a:xfrm>
            <a:off x="365760" y="0"/>
            <a:ext cx="10515600" cy="1181101"/>
          </a:xfrm>
          <a:prstGeom prst="rect">
            <a:avLst/>
          </a:prstGeom>
        </p:spPr>
        <p:txBody>
          <a:bodyPr vert="horz" lIns="0" tIns="45720" rIns="0" bIns="45720" rtlCol="0" anchor="ctr">
            <a:normAutofit/>
          </a:bodyPr>
          <a:lstStyle>
            <a:lvl1pPr>
              <a:defRPr sz="3200">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672E7F3F-CC93-43AA-8EA8-8A124FADC2B9}"/>
              </a:ext>
            </a:extLst>
          </p:cNvPr>
          <p:cNvSpPr>
            <a:spLocks noGrp="1"/>
          </p:cNvSpPr>
          <p:nvPr>
            <p:ph type="pic" sz="quarter" idx="10"/>
          </p:nvPr>
        </p:nvSpPr>
        <p:spPr>
          <a:xfrm>
            <a:off x="1280160" y="2011680"/>
            <a:ext cx="3657600" cy="3657600"/>
          </a:xfrm>
          <a:prstGeom prst="rect">
            <a:avLst/>
          </a:prstGeom>
          <a:ln w="3175">
            <a:solidFill>
              <a:srgbClr val="002D72">
                <a:alpha val="25098"/>
              </a:srgbClr>
            </a:solidFill>
          </a:ln>
        </p:spPr>
        <p:txBody>
          <a:bodyPr lIns="0" tIns="0" rIns="0" bIns="0" anchor="ctr">
            <a:normAutofit/>
          </a:bodyPr>
          <a:lstStyle>
            <a:lvl1pPr>
              <a:defRPr lang="en-US"/>
            </a:lvl1pPr>
          </a:lstStyle>
          <a:p>
            <a:pPr marL="0" lvl="0" indent="0" algn="ctr">
              <a:buNone/>
            </a:pPr>
            <a:r>
              <a:rPr lang="en-US"/>
              <a:t>Click icon to add picture</a:t>
            </a:r>
          </a:p>
        </p:txBody>
      </p:sp>
      <p:sp>
        <p:nvSpPr>
          <p:cNvPr id="8" name="Text Placeholder 6">
            <a:extLst>
              <a:ext uri="{FF2B5EF4-FFF2-40B4-BE49-F238E27FC236}">
                <a16:creationId xmlns:a16="http://schemas.microsoft.com/office/drawing/2014/main" id="{0800EB9A-8CF1-4EBD-812C-6E2D47422C39}"/>
              </a:ext>
            </a:extLst>
          </p:cNvPr>
          <p:cNvSpPr>
            <a:spLocks noGrp="1"/>
          </p:cNvSpPr>
          <p:nvPr>
            <p:ph type="body" sz="quarter" idx="12" hasCustomPrompt="1"/>
          </p:nvPr>
        </p:nvSpPr>
        <p:spPr>
          <a:xfrm>
            <a:off x="1280160" y="5749289"/>
            <a:ext cx="3657600"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Image Citation</a:t>
            </a:r>
          </a:p>
        </p:txBody>
      </p:sp>
      <p:sp>
        <p:nvSpPr>
          <p:cNvPr id="4" name="Text Placeholder 2">
            <a:extLst>
              <a:ext uri="{FF2B5EF4-FFF2-40B4-BE49-F238E27FC236}">
                <a16:creationId xmlns:a16="http://schemas.microsoft.com/office/drawing/2014/main" id="{0715BE01-D583-4E59-A6B7-C295FB2B79F5}"/>
              </a:ext>
            </a:extLst>
          </p:cNvPr>
          <p:cNvSpPr>
            <a:spLocks noGrp="1"/>
          </p:cNvSpPr>
          <p:nvPr>
            <p:ph idx="1" hasCustomPrompt="1"/>
          </p:nvPr>
        </p:nvSpPr>
        <p:spPr>
          <a:xfrm>
            <a:off x="6217920" y="1554479"/>
            <a:ext cx="5120640" cy="4864608"/>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p:txBody>
      </p:sp>
      <p:sp>
        <p:nvSpPr>
          <p:cNvPr id="7" name="Text Placeholder 6">
            <a:extLst>
              <a:ext uri="{FF2B5EF4-FFF2-40B4-BE49-F238E27FC236}">
                <a16:creationId xmlns:a16="http://schemas.microsoft.com/office/drawing/2014/main" id="{983ED507-F65D-49B9-A5D3-EC2DE65D45ED}"/>
              </a:ext>
            </a:extLst>
          </p:cNvPr>
          <p:cNvSpPr>
            <a:spLocks noGrp="1"/>
          </p:cNvSpPr>
          <p:nvPr>
            <p:ph type="body" sz="quarter" idx="11" hasCustomPrompt="1"/>
          </p:nvPr>
        </p:nvSpPr>
        <p:spPr>
          <a:xfrm>
            <a:off x="6217920" y="6492240"/>
            <a:ext cx="5120640"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Citation</a:t>
            </a:r>
          </a:p>
        </p:txBody>
      </p:sp>
    </p:spTree>
    <p:custDataLst>
      <p:tags r:id="rId1"/>
    </p:custDataLst>
    <p:extLst>
      <p:ext uri="{BB962C8B-B14F-4D97-AF65-F5344CB8AC3E}">
        <p14:creationId xmlns:p14="http://schemas.microsoft.com/office/powerpoint/2010/main" val="2734194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Left, Two Images Righ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0AB4A5E-696B-48C7-B1BF-E941CBEB69A2}"/>
              </a:ext>
            </a:extLst>
          </p:cNvPr>
          <p:cNvSpPr>
            <a:spLocks noGrp="1"/>
          </p:cNvSpPr>
          <p:nvPr>
            <p:ph type="title" hasCustomPrompt="1"/>
          </p:nvPr>
        </p:nvSpPr>
        <p:spPr>
          <a:xfrm>
            <a:off x="365760" y="0"/>
            <a:ext cx="10515600" cy="1181101"/>
          </a:xfrm>
          <a:prstGeom prst="rect">
            <a:avLst/>
          </a:prstGeom>
        </p:spPr>
        <p:txBody>
          <a:bodyPr vert="horz" lIns="0" tIns="45720" rIns="0" bIns="45720" rtlCol="0" anchor="ctr">
            <a:normAutofit/>
          </a:bodyPr>
          <a:lstStyle>
            <a:lvl1pPr>
              <a:defRPr sz="3200">
                <a:solidFill>
                  <a:schemeClr val="bg1"/>
                </a:solidFill>
              </a:defRPr>
            </a:lvl1pPr>
          </a:lstStyle>
          <a:p>
            <a:r>
              <a:rPr lang="en-US"/>
              <a:t>Click to edit Master Title Style</a:t>
            </a:r>
          </a:p>
        </p:txBody>
      </p:sp>
      <p:sp>
        <p:nvSpPr>
          <p:cNvPr id="4" name="Text Placeholder 2">
            <a:extLst>
              <a:ext uri="{FF2B5EF4-FFF2-40B4-BE49-F238E27FC236}">
                <a16:creationId xmlns:a16="http://schemas.microsoft.com/office/drawing/2014/main" id="{0715BE01-D583-4E59-A6B7-C295FB2B79F5}"/>
              </a:ext>
            </a:extLst>
          </p:cNvPr>
          <p:cNvSpPr>
            <a:spLocks noGrp="1"/>
          </p:cNvSpPr>
          <p:nvPr>
            <p:ph idx="1" hasCustomPrompt="1"/>
          </p:nvPr>
        </p:nvSpPr>
        <p:spPr>
          <a:xfrm>
            <a:off x="365760" y="1554479"/>
            <a:ext cx="6968490" cy="4864608"/>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p:txBody>
      </p:sp>
      <p:sp>
        <p:nvSpPr>
          <p:cNvPr id="5" name="Picture Placeholder 4">
            <a:extLst>
              <a:ext uri="{FF2B5EF4-FFF2-40B4-BE49-F238E27FC236}">
                <a16:creationId xmlns:a16="http://schemas.microsoft.com/office/drawing/2014/main" id="{672E7F3F-CC93-43AA-8EA8-8A124FADC2B9}"/>
              </a:ext>
            </a:extLst>
          </p:cNvPr>
          <p:cNvSpPr>
            <a:spLocks noGrp="1"/>
          </p:cNvSpPr>
          <p:nvPr>
            <p:ph type="pic" sz="quarter" idx="10"/>
          </p:nvPr>
        </p:nvSpPr>
        <p:spPr>
          <a:xfrm>
            <a:off x="7685532" y="1554480"/>
            <a:ext cx="3657600" cy="2011680"/>
          </a:xfrm>
          <a:prstGeom prst="rect">
            <a:avLst/>
          </a:prstGeom>
          <a:ln w="3175">
            <a:solidFill>
              <a:srgbClr val="002D72">
                <a:alpha val="25098"/>
              </a:srgbClr>
            </a:solidFill>
          </a:ln>
        </p:spPr>
        <p:txBody>
          <a:bodyPr lIns="0" tIns="0" rIns="0" bIns="0" anchor="ctr">
            <a:normAutofit/>
          </a:bodyPr>
          <a:lstStyle>
            <a:lvl1pPr>
              <a:defRPr lang="en-US"/>
            </a:lvl1pPr>
          </a:lstStyle>
          <a:p>
            <a:pPr marL="0" lvl="0" indent="0" algn="ctr">
              <a:buNone/>
            </a:pPr>
            <a:r>
              <a:rPr lang="en-US"/>
              <a:t>Click icon to add picture</a:t>
            </a:r>
          </a:p>
        </p:txBody>
      </p:sp>
      <p:sp>
        <p:nvSpPr>
          <p:cNvPr id="8" name="Text Placeholder 6">
            <a:extLst>
              <a:ext uri="{FF2B5EF4-FFF2-40B4-BE49-F238E27FC236}">
                <a16:creationId xmlns:a16="http://schemas.microsoft.com/office/drawing/2014/main" id="{0800EB9A-8CF1-4EBD-812C-6E2D47422C39}"/>
              </a:ext>
            </a:extLst>
          </p:cNvPr>
          <p:cNvSpPr>
            <a:spLocks noGrp="1"/>
          </p:cNvSpPr>
          <p:nvPr>
            <p:ph type="body" sz="quarter" idx="12" hasCustomPrompt="1"/>
          </p:nvPr>
        </p:nvSpPr>
        <p:spPr>
          <a:xfrm>
            <a:off x="7680960" y="3639313"/>
            <a:ext cx="3657600"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Image Citation</a:t>
            </a:r>
          </a:p>
        </p:txBody>
      </p:sp>
      <p:sp>
        <p:nvSpPr>
          <p:cNvPr id="9" name="Picture Placeholder 4">
            <a:extLst>
              <a:ext uri="{FF2B5EF4-FFF2-40B4-BE49-F238E27FC236}">
                <a16:creationId xmlns:a16="http://schemas.microsoft.com/office/drawing/2014/main" id="{640272B5-ED77-406B-8ECF-5CFA508A3F50}"/>
              </a:ext>
            </a:extLst>
          </p:cNvPr>
          <p:cNvSpPr>
            <a:spLocks noGrp="1"/>
          </p:cNvSpPr>
          <p:nvPr>
            <p:ph type="pic" sz="quarter" idx="13"/>
          </p:nvPr>
        </p:nvSpPr>
        <p:spPr>
          <a:xfrm>
            <a:off x="7685532" y="4023360"/>
            <a:ext cx="3657600" cy="2011680"/>
          </a:xfrm>
          <a:prstGeom prst="rect">
            <a:avLst/>
          </a:prstGeom>
          <a:ln w="3175">
            <a:solidFill>
              <a:srgbClr val="002D72">
                <a:alpha val="25098"/>
              </a:srgbClr>
            </a:solidFill>
          </a:ln>
        </p:spPr>
        <p:txBody>
          <a:bodyPr lIns="0" tIns="0" rIns="0" bIns="0" anchor="ctr">
            <a:normAutofit/>
          </a:bodyPr>
          <a:lstStyle>
            <a:lvl1pPr>
              <a:defRPr lang="en-US"/>
            </a:lvl1pPr>
          </a:lstStyle>
          <a:p>
            <a:pPr marL="0" lvl="0" indent="0" algn="ctr">
              <a:buNone/>
            </a:pPr>
            <a:r>
              <a:rPr lang="en-US"/>
              <a:t>Click icon to add picture</a:t>
            </a:r>
          </a:p>
        </p:txBody>
      </p:sp>
      <p:sp>
        <p:nvSpPr>
          <p:cNvPr id="10" name="Text Placeholder 6">
            <a:extLst>
              <a:ext uri="{FF2B5EF4-FFF2-40B4-BE49-F238E27FC236}">
                <a16:creationId xmlns:a16="http://schemas.microsoft.com/office/drawing/2014/main" id="{64CD080D-98FD-49BA-ACB5-0B9BFF8C9201}"/>
              </a:ext>
            </a:extLst>
          </p:cNvPr>
          <p:cNvSpPr>
            <a:spLocks noGrp="1"/>
          </p:cNvSpPr>
          <p:nvPr>
            <p:ph type="body" sz="quarter" idx="14" hasCustomPrompt="1"/>
          </p:nvPr>
        </p:nvSpPr>
        <p:spPr>
          <a:xfrm>
            <a:off x="7680960" y="6108193"/>
            <a:ext cx="3657600"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Image Citation</a:t>
            </a:r>
          </a:p>
        </p:txBody>
      </p:sp>
      <p:sp>
        <p:nvSpPr>
          <p:cNvPr id="7" name="Text Placeholder 6">
            <a:extLst>
              <a:ext uri="{FF2B5EF4-FFF2-40B4-BE49-F238E27FC236}">
                <a16:creationId xmlns:a16="http://schemas.microsoft.com/office/drawing/2014/main" id="{983ED507-F65D-49B9-A5D3-EC2DE65D45ED}"/>
              </a:ext>
            </a:extLst>
          </p:cNvPr>
          <p:cNvSpPr>
            <a:spLocks noGrp="1"/>
          </p:cNvSpPr>
          <p:nvPr>
            <p:ph type="body" sz="quarter" idx="11" hasCustomPrompt="1"/>
          </p:nvPr>
        </p:nvSpPr>
        <p:spPr>
          <a:xfrm>
            <a:off x="365760" y="6492240"/>
            <a:ext cx="10972800"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Citation</a:t>
            </a:r>
          </a:p>
        </p:txBody>
      </p:sp>
    </p:spTree>
    <p:custDataLst>
      <p:tags r:id="rId1"/>
    </p:custDataLst>
    <p:extLst>
      <p:ext uri="{BB962C8B-B14F-4D97-AF65-F5344CB8AC3E}">
        <p14:creationId xmlns:p14="http://schemas.microsoft.com/office/powerpoint/2010/main" val="1561569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s Left, Text Righ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0AB4A5E-696B-48C7-B1BF-E941CBEB69A2}"/>
              </a:ext>
            </a:extLst>
          </p:cNvPr>
          <p:cNvSpPr>
            <a:spLocks noGrp="1"/>
          </p:cNvSpPr>
          <p:nvPr>
            <p:ph type="title" hasCustomPrompt="1"/>
          </p:nvPr>
        </p:nvSpPr>
        <p:spPr>
          <a:xfrm>
            <a:off x="365760" y="0"/>
            <a:ext cx="10515600" cy="1181101"/>
          </a:xfrm>
          <a:prstGeom prst="rect">
            <a:avLst/>
          </a:prstGeom>
        </p:spPr>
        <p:txBody>
          <a:bodyPr vert="horz" lIns="0" tIns="45720" rIns="0" bIns="45720" rtlCol="0" anchor="ctr">
            <a:normAutofit/>
          </a:bodyPr>
          <a:lstStyle>
            <a:lvl1pPr>
              <a:defRPr sz="3200">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672E7F3F-CC93-43AA-8EA8-8A124FADC2B9}"/>
              </a:ext>
            </a:extLst>
          </p:cNvPr>
          <p:cNvSpPr>
            <a:spLocks noGrp="1"/>
          </p:cNvSpPr>
          <p:nvPr>
            <p:ph type="pic" sz="quarter" idx="10"/>
          </p:nvPr>
        </p:nvSpPr>
        <p:spPr>
          <a:xfrm>
            <a:off x="365760" y="1554480"/>
            <a:ext cx="3657600" cy="2011680"/>
          </a:xfrm>
          <a:prstGeom prst="rect">
            <a:avLst/>
          </a:prstGeom>
          <a:ln w="3175">
            <a:solidFill>
              <a:srgbClr val="002D72">
                <a:alpha val="25098"/>
              </a:srgbClr>
            </a:solidFill>
          </a:ln>
        </p:spPr>
        <p:txBody>
          <a:bodyPr lIns="0" tIns="0" rIns="0" bIns="0" anchor="ctr">
            <a:normAutofit/>
          </a:bodyPr>
          <a:lstStyle>
            <a:lvl1pPr>
              <a:defRPr lang="en-US"/>
            </a:lvl1pPr>
          </a:lstStyle>
          <a:p>
            <a:pPr marL="0" lvl="0" indent="0" algn="ctr">
              <a:buNone/>
            </a:pPr>
            <a:r>
              <a:rPr lang="en-US"/>
              <a:t>Click icon to add picture</a:t>
            </a:r>
          </a:p>
        </p:txBody>
      </p:sp>
      <p:sp>
        <p:nvSpPr>
          <p:cNvPr id="8" name="Text Placeholder 6">
            <a:extLst>
              <a:ext uri="{FF2B5EF4-FFF2-40B4-BE49-F238E27FC236}">
                <a16:creationId xmlns:a16="http://schemas.microsoft.com/office/drawing/2014/main" id="{0800EB9A-8CF1-4EBD-812C-6E2D47422C39}"/>
              </a:ext>
            </a:extLst>
          </p:cNvPr>
          <p:cNvSpPr>
            <a:spLocks noGrp="1"/>
          </p:cNvSpPr>
          <p:nvPr>
            <p:ph type="body" sz="quarter" idx="12" hasCustomPrompt="1"/>
          </p:nvPr>
        </p:nvSpPr>
        <p:spPr>
          <a:xfrm>
            <a:off x="365760" y="3639313"/>
            <a:ext cx="3657600"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Image Citation</a:t>
            </a:r>
          </a:p>
          <a:p>
            <a:pPr lvl="0"/>
            <a:endParaRPr lang="en-US"/>
          </a:p>
        </p:txBody>
      </p:sp>
      <p:sp>
        <p:nvSpPr>
          <p:cNvPr id="9" name="Picture Placeholder 4">
            <a:extLst>
              <a:ext uri="{FF2B5EF4-FFF2-40B4-BE49-F238E27FC236}">
                <a16:creationId xmlns:a16="http://schemas.microsoft.com/office/drawing/2014/main" id="{640272B5-ED77-406B-8ECF-5CFA508A3F50}"/>
              </a:ext>
            </a:extLst>
          </p:cNvPr>
          <p:cNvSpPr>
            <a:spLocks noGrp="1"/>
          </p:cNvSpPr>
          <p:nvPr>
            <p:ph type="pic" sz="quarter" idx="13"/>
          </p:nvPr>
        </p:nvSpPr>
        <p:spPr>
          <a:xfrm>
            <a:off x="365760" y="4023360"/>
            <a:ext cx="3657600" cy="2011680"/>
          </a:xfrm>
          <a:prstGeom prst="rect">
            <a:avLst/>
          </a:prstGeom>
          <a:ln w="3175">
            <a:solidFill>
              <a:srgbClr val="002D72">
                <a:alpha val="25098"/>
              </a:srgbClr>
            </a:solidFill>
          </a:ln>
        </p:spPr>
        <p:txBody>
          <a:bodyPr lIns="0" tIns="0" rIns="0" bIns="0" anchor="ctr">
            <a:normAutofit/>
          </a:bodyPr>
          <a:lstStyle>
            <a:lvl1pPr>
              <a:defRPr lang="en-US"/>
            </a:lvl1pPr>
          </a:lstStyle>
          <a:p>
            <a:pPr marL="0" lvl="0" indent="0" algn="ctr">
              <a:buNone/>
            </a:pPr>
            <a:r>
              <a:rPr lang="en-US"/>
              <a:t>Click icon to add picture</a:t>
            </a:r>
          </a:p>
        </p:txBody>
      </p:sp>
      <p:sp>
        <p:nvSpPr>
          <p:cNvPr id="10" name="Text Placeholder 6">
            <a:extLst>
              <a:ext uri="{FF2B5EF4-FFF2-40B4-BE49-F238E27FC236}">
                <a16:creationId xmlns:a16="http://schemas.microsoft.com/office/drawing/2014/main" id="{64CD080D-98FD-49BA-ACB5-0B9BFF8C9201}"/>
              </a:ext>
            </a:extLst>
          </p:cNvPr>
          <p:cNvSpPr>
            <a:spLocks noGrp="1"/>
          </p:cNvSpPr>
          <p:nvPr>
            <p:ph type="body" sz="quarter" idx="14" hasCustomPrompt="1"/>
          </p:nvPr>
        </p:nvSpPr>
        <p:spPr>
          <a:xfrm>
            <a:off x="365760" y="6108193"/>
            <a:ext cx="3657600"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Image Citation</a:t>
            </a:r>
          </a:p>
          <a:p>
            <a:pPr lvl="0"/>
            <a:endParaRPr lang="en-US"/>
          </a:p>
        </p:txBody>
      </p:sp>
      <p:sp>
        <p:nvSpPr>
          <p:cNvPr id="4" name="Text Placeholder 2">
            <a:extLst>
              <a:ext uri="{FF2B5EF4-FFF2-40B4-BE49-F238E27FC236}">
                <a16:creationId xmlns:a16="http://schemas.microsoft.com/office/drawing/2014/main" id="{0715BE01-D583-4E59-A6B7-C295FB2B79F5}"/>
              </a:ext>
            </a:extLst>
          </p:cNvPr>
          <p:cNvSpPr>
            <a:spLocks noGrp="1"/>
          </p:cNvSpPr>
          <p:nvPr>
            <p:ph idx="1" hasCustomPrompt="1"/>
          </p:nvPr>
        </p:nvSpPr>
        <p:spPr>
          <a:xfrm>
            <a:off x="4370070" y="1554480"/>
            <a:ext cx="6968490" cy="4864608"/>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a:p>
            <a:pPr lvl="4"/>
            <a:endParaRPr lang="en-US"/>
          </a:p>
        </p:txBody>
      </p:sp>
      <p:sp>
        <p:nvSpPr>
          <p:cNvPr id="7" name="Text Placeholder 6">
            <a:extLst>
              <a:ext uri="{FF2B5EF4-FFF2-40B4-BE49-F238E27FC236}">
                <a16:creationId xmlns:a16="http://schemas.microsoft.com/office/drawing/2014/main" id="{983ED507-F65D-49B9-A5D3-EC2DE65D45ED}"/>
              </a:ext>
            </a:extLst>
          </p:cNvPr>
          <p:cNvSpPr>
            <a:spLocks noGrp="1"/>
          </p:cNvSpPr>
          <p:nvPr>
            <p:ph type="body" sz="quarter" idx="11" hasCustomPrompt="1"/>
          </p:nvPr>
        </p:nvSpPr>
        <p:spPr>
          <a:xfrm>
            <a:off x="365760" y="6492240"/>
            <a:ext cx="10972800"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Citation</a:t>
            </a:r>
          </a:p>
        </p:txBody>
      </p:sp>
    </p:spTree>
    <p:custDataLst>
      <p:tags r:id="rId1"/>
    </p:custDataLst>
    <p:extLst>
      <p:ext uri="{BB962C8B-B14F-4D97-AF65-F5344CB8AC3E}">
        <p14:creationId xmlns:p14="http://schemas.microsoft.com/office/powerpoint/2010/main" val="337879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0AB4A5E-696B-48C7-B1BF-E941CBEB69A2}"/>
              </a:ext>
            </a:extLst>
          </p:cNvPr>
          <p:cNvSpPr>
            <a:spLocks noGrp="1"/>
          </p:cNvSpPr>
          <p:nvPr>
            <p:ph type="title" hasCustomPrompt="1"/>
          </p:nvPr>
        </p:nvSpPr>
        <p:spPr>
          <a:xfrm>
            <a:off x="365760" y="0"/>
            <a:ext cx="10515600" cy="1181101"/>
          </a:xfrm>
          <a:prstGeom prst="rect">
            <a:avLst/>
          </a:prstGeom>
        </p:spPr>
        <p:txBody>
          <a:bodyPr vert="horz" lIns="0" tIns="45720" rIns="0" bIns="45720" rtlCol="0" anchor="ctr">
            <a:normAutofit/>
          </a:bodyPr>
          <a:lstStyle>
            <a:lvl1pPr>
              <a:defRPr sz="3200">
                <a:solidFill>
                  <a:schemeClr val="bg1"/>
                </a:solidFill>
              </a:defRPr>
            </a:lvl1pPr>
          </a:lstStyle>
          <a:p>
            <a:r>
              <a:rPr lang="en-US"/>
              <a:t>Click to edit Master Title Style</a:t>
            </a:r>
          </a:p>
        </p:txBody>
      </p:sp>
      <p:sp>
        <p:nvSpPr>
          <p:cNvPr id="4" name="Text Placeholder 2">
            <a:extLst>
              <a:ext uri="{FF2B5EF4-FFF2-40B4-BE49-F238E27FC236}">
                <a16:creationId xmlns:a16="http://schemas.microsoft.com/office/drawing/2014/main" id="{0715BE01-D583-4E59-A6B7-C295FB2B79F5}"/>
              </a:ext>
            </a:extLst>
          </p:cNvPr>
          <p:cNvSpPr>
            <a:spLocks noGrp="1"/>
          </p:cNvSpPr>
          <p:nvPr>
            <p:ph idx="1" hasCustomPrompt="1"/>
          </p:nvPr>
        </p:nvSpPr>
        <p:spPr>
          <a:xfrm>
            <a:off x="365760" y="1554480"/>
            <a:ext cx="3383280" cy="4864608"/>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a:p>
            <a:pPr lvl="4"/>
            <a:endParaRPr lang="en-US"/>
          </a:p>
        </p:txBody>
      </p:sp>
      <p:sp>
        <p:nvSpPr>
          <p:cNvPr id="11" name="Text Placeholder 2">
            <a:extLst>
              <a:ext uri="{FF2B5EF4-FFF2-40B4-BE49-F238E27FC236}">
                <a16:creationId xmlns:a16="http://schemas.microsoft.com/office/drawing/2014/main" id="{8867EC0D-238F-44C8-B44C-378DA208B21B}"/>
              </a:ext>
            </a:extLst>
          </p:cNvPr>
          <p:cNvSpPr>
            <a:spLocks noGrp="1"/>
          </p:cNvSpPr>
          <p:nvPr>
            <p:ph idx="12" hasCustomPrompt="1"/>
          </p:nvPr>
        </p:nvSpPr>
        <p:spPr>
          <a:xfrm>
            <a:off x="4114800" y="1554480"/>
            <a:ext cx="3383280" cy="4864608"/>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p:txBody>
      </p:sp>
      <p:sp>
        <p:nvSpPr>
          <p:cNvPr id="12" name="Text Placeholder 2">
            <a:extLst>
              <a:ext uri="{FF2B5EF4-FFF2-40B4-BE49-F238E27FC236}">
                <a16:creationId xmlns:a16="http://schemas.microsoft.com/office/drawing/2014/main" id="{BDF59ED2-D85C-4086-B247-5483F3CBD51C}"/>
              </a:ext>
            </a:extLst>
          </p:cNvPr>
          <p:cNvSpPr>
            <a:spLocks noGrp="1"/>
          </p:cNvSpPr>
          <p:nvPr>
            <p:ph idx="13" hasCustomPrompt="1"/>
          </p:nvPr>
        </p:nvSpPr>
        <p:spPr>
          <a:xfrm>
            <a:off x="7863840" y="1554480"/>
            <a:ext cx="3383280" cy="4864608"/>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p:txBody>
      </p:sp>
      <p:sp>
        <p:nvSpPr>
          <p:cNvPr id="7" name="Text Placeholder 6">
            <a:extLst>
              <a:ext uri="{FF2B5EF4-FFF2-40B4-BE49-F238E27FC236}">
                <a16:creationId xmlns:a16="http://schemas.microsoft.com/office/drawing/2014/main" id="{983ED507-F65D-49B9-A5D3-EC2DE65D45ED}"/>
              </a:ext>
            </a:extLst>
          </p:cNvPr>
          <p:cNvSpPr>
            <a:spLocks noGrp="1"/>
          </p:cNvSpPr>
          <p:nvPr>
            <p:ph type="body" sz="quarter" idx="11" hasCustomPrompt="1"/>
          </p:nvPr>
        </p:nvSpPr>
        <p:spPr>
          <a:xfrm>
            <a:off x="365760" y="6492240"/>
            <a:ext cx="10972800"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Citation</a:t>
            </a:r>
          </a:p>
        </p:txBody>
      </p:sp>
    </p:spTree>
    <p:custDataLst>
      <p:tags r:id="rId1"/>
    </p:custDataLst>
    <p:extLst>
      <p:ext uri="{BB962C8B-B14F-4D97-AF65-F5344CB8AC3E}">
        <p14:creationId xmlns:p14="http://schemas.microsoft.com/office/powerpoint/2010/main" val="1224790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Text - Blue Headers">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0AB4A5E-696B-48C7-B1BF-E941CBEB69A2}"/>
              </a:ext>
            </a:extLst>
          </p:cNvPr>
          <p:cNvSpPr>
            <a:spLocks noGrp="1"/>
          </p:cNvSpPr>
          <p:nvPr>
            <p:ph type="title" hasCustomPrompt="1"/>
          </p:nvPr>
        </p:nvSpPr>
        <p:spPr>
          <a:xfrm>
            <a:off x="365760" y="0"/>
            <a:ext cx="10515600" cy="1181101"/>
          </a:xfrm>
          <a:prstGeom prst="rect">
            <a:avLst/>
          </a:prstGeom>
        </p:spPr>
        <p:txBody>
          <a:bodyPr vert="horz" lIns="0" tIns="45720" rIns="0" bIns="45720" rtlCol="0" anchor="ctr">
            <a:normAutofit/>
          </a:bodyPr>
          <a:lstStyle>
            <a:lvl1pPr>
              <a:defRPr sz="3200">
                <a:solidFill>
                  <a:schemeClr val="bg1"/>
                </a:solidFill>
              </a:defRPr>
            </a:lvl1pPr>
          </a:lstStyle>
          <a:p>
            <a:r>
              <a:rPr lang="en-US"/>
              <a:t>Click to edit Master Title Style</a:t>
            </a:r>
          </a:p>
        </p:txBody>
      </p:sp>
      <p:sp>
        <p:nvSpPr>
          <p:cNvPr id="13" name="Text Placeholder 2">
            <a:extLst>
              <a:ext uri="{FF2B5EF4-FFF2-40B4-BE49-F238E27FC236}">
                <a16:creationId xmlns:a16="http://schemas.microsoft.com/office/drawing/2014/main" id="{E9D40FFB-CDFF-4386-AE7A-7DA69FEBA98E}"/>
              </a:ext>
            </a:extLst>
          </p:cNvPr>
          <p:cNvSpPr>
            <a:spLocks noGrp="1"/>
          </p:cNvSpPr>
          <p:nvPr>
            <p:ph idx="17"/>
          </p:nvPr>
        </p:nvSpPr>
        <p:spPr>
          <a:xfrm>
            <a:off x="365760" y="1554480"/>
            <a:ext cx="3566160" cy="914400"/>
          </a:xfrm>
          <a:prstGeom prst="rect">
            <a:avLst/>
          </a:prstGeom>
          <a:solidFill>
            <a:srgbClr val="72ACE5"/>
          </a:solidFill>
        </p:spPr>
        <p:txBody>
          <a:bodyPr vert="horz" lIns="91440" tIns="91440" rIns="91440" bIns="91440" rtlCol="0" anchor="ctr">
            <a:normAutofit/>
          </a:bodyPr>
          <a:lstStyle>
            <a:lvl1pPr marL="0" indent="0" algn="ctr">
              <a:buFont typeface="Arial" panose="020B0604020202020204" pitchFamily="34" charset="0"/>
              <a:buNone/>
              <a:defRPr sz="2400" b="1">
                <a:solidFill>
                  <a:srgbClr val="002D72"/>
                </a:solidFill>
                <a:latin typeface="Tahoma" panose="020B0604030504040204" pitchFamily="34" charset="0"/>
                <a:ea typeface="Tahoma" panose="020B0604030504040204" pitchFamily="34" charset="0"/>
                <a:cs typeface="Tahoma" panose="020B0604030504040204" pitchFamily="34" charset="0"/>
              </a:defRPr>
            </a:lvl1pPr>
            <a:lvl2pPr marL="310896" indent="0">
              <a:buSzPct val="95000"/>
              <a:buFont typeface="Gentona Medium" panose="00000600000000000000" pitchFamily="50" charset="0"/>
              <a:buNone/>
              <a:defRPr sz="2000" b="1">
                <a:solidFill>
                  <a:srgbClr val="002D72"/>
                </a:solidFill>
                <a:latin typeface="Tahoma" panose="020B0604030504040204" pitchFamily="34" charset="0"/>
                <a:ea typeface="Tahoma" panose="020B0604030504040204" pitchFamily="34" charset="0"/>
                <a:cs typeface="Tahoma" panose="020B0604030504040204" pitchFamily="34" charset="0"/>
              </a:defRPr>
            </a:lvl2pPr>
            <a:lvl3pPr marL="731520" indent="0">
              <a:buSzPct val="90000"/>
              <a:buFont typeface="Wingdings" panose="05000000000000000000" pitchFamily="2" charset="2"/>
              <a:buNone/>
              <a:defRPr b="1">
                <a:solidFill>
                  <a:srgbClr val="002D72"/>
                </a:solidFill>
                <a:latin typeface="Tahoma" panose="020B0604030504040204" pitchFamily="34" charset="0"/>
                <a:ea typeface="Tahoma" panose="020B0604030504040204" pitchFamily="34" charset="0"/>
                <a:cs typeface="Tahoma" panose="020B0604030504040204" pitchFamily="34" charset="0"/>
              </a:defRPr>
            </a:lvl3pPr>
            <a:lvl4pPr marL="1188720" indent="0">
              <a:buSzPct val="90000"/>
              <a:buFont typeface="Arial" panose="020B0604020202020204" pitchFamily="34" charset="0"/>
              <a:buNone/>
              <a:defRPr sz="1600" b="1">
                <a:solidFill>
                  <a:srgbClr val="002D72"/>
                </a:solidFill>
                <a:latin typeface="Tahoma" panose="020B0604030504040204" pitchFamily="34" charset="0"/>
                <a:ea typeface="Tahoma" panose="020B0604030504040204" pitchFamily="34" charset="0"/>
                <a:cs typeface="Tahoma" panose="020B0604030504040204" pitchFamily="34" charset="0"/>
              </a:defRPr>
            </a:lvl4pPr>
            <a:lvl5pPr marL="1691640" indent="0">
              <a:buSzPct val="90000"/>
              <a:buFont typeface="Gentona Medium" panose="00000600000000000000" pitchFamily="50" charset="0"/>
              <a:buNone/>
              <a:defRPr sz="1600" b="1">
                <a:solidFill>
                  <a:srgbClr val="002D72"/>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4" name="Text Placeholder 2">
            <a:extLst>
              <a:ext uri="{FF2B5EF4-FFF2-40B4-BE49-F238E27FC236}">
                <a16:creationId xmlns:a16="http://schemas.microsoft.com/office/drawing/2014/main" id="{0715BE01-D583-4E59-A6B7-C295FB2B79F5}"/>
              </a:ext>
            </a:extLst>
          </p:cNvPr>
          <p:cNvSpPr>
            <a:spLocks noGrp="1"/>
          </p:cNvSpPr>
          <p:nvPr>
            <p:ph idx="1" hasCustomPrompt="1"/>
          </p:nvPr>
        </p:nvSpPr>
        <p:spPr>
          <a:xfrm>
            <a:off x="365760" y="2596896"/>
            <a:ext cx="3566160" cy="3794760"/>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a:p>
            <a:pPr lvl="4"/>
            <a:endParaRPr lang="en-US"/>
          </a:p>
        </p:txBody>
      </p:sp>
      <p:sp>
        <p:nvSpPr>
          <p:cNvPr id="14" name="Text Placeholder 2">
            <a:extLst>
              <a:ext uri="{FF2B5EF4-FFF2-40B4-BE49-F238E27FC236}">
                <a16:creationId xmlns:a16="http://schemas.microsoft.com/office/drawing/2014/main" id="{87D276B2-1CE6-44AC-9564-88D36E5075E6}"/>
              </a:ext>
            </a:extLst>
          </p:cNvPr>
          <p:cNvSpPr>
            <a:spLocks noGrp="1"/>
          </p:cNvSpPr>
          <p:nvPr>
            <p:ph idx="18"/>
          </p:nvPr>
        </p:nvSpPr>
        <p:spPr>
          <a:xfrm>
            <a:off x="4081462" y="1554480"/>
            <a:ext cx="3566160" cy="914400"/>
          </a:xfrm>
          <a:prstGeom prst="rect">
            <a:avLst/>
          </a:prstGeom>
          <a:solidFill>
            <a:srgbClr val="72ACE5"/>
          </a:solidFill>
        </p:spPr>
        <p:txBody>
          <a:bodyPr vert="horz" lIns="91440" tIns="91440" rIns="91440" bIns="91440" rtlCol="0" anchor="ctr">
            <a:normAutofit/>
          </a:bodyPr>
          <a:lstStyle>
            <a:lvl1pPr marL="0" indent="0" algn="ctr">
              <a:buFont typeface="Arial" panose="020B0604020202020204" pitchFamily="34" charset="0"/>
              <a:buNone/>
              <a:defRPr sz="2400" b="1">
                <a:solidFill>
                  <a:srgbClr val="002D72"/>
                </a:solidFill>
                <a:latin typeface="Tahoma" panose="020B0604030504040204" pitchFamily="34" charset="0"/>
                <a:ea typeface="Tahoma" panose="020B0604030504040204" pitchFamily="34" charset="0"/>
                <a:cs typeface="Tahoma" panose="020B0604030504040204" pitchFamily="34" charset="0"/>
              </a:defRPr>
            </a:lvl1pPr>
            <a:lvl2pPr marL="310896" indent="0">
              <a:buSzPct val="95000"/>
              <a:buFont typeface="Gentona Medium" panose="00000600000000000000" pitchFamily="50" charset="0"/>
              <a:buNone/>
              <a:defRPr sz="2000" b="1">
                <a:solidFill>
                  <a:srgbClr val="002D72"/>
                </a:solidFill>
                <a:latin typeface="Tahoma" panose="020B0604030504040204" pitchFamily="34" charset="0"/>
                <a:ea typeface="Tahoma" panose="020B0604030504040204" pitchFamily="34" charset="0"/>
                <a:cs typeface="Tahoma" panose="020B0604030504040204" pitchFamily="34" charset="0"/>
              </a:defRPr>
            </a:lvl2pPr>
            <a:lvl3pPr marL="731520" indent="0">
              <a:buSzPct val="90000"/>
              <a:buFont typeface="Wingdings" panose="05000000000000000000" pitchFamily="2" charset="2"/>
              <a:buNone/>
              <a:defRPr b="1">
                <a:solidFill>
                  <a:srgbClr val="002D72"/>
                </a:solidFill>
                <a:latin typeface="Tahoma" panose="020B0604030504040204" pitchFamily="34" charset="0"/>
                <a:ea typeface="Tahoma" panose="020B0604030504040204" pitchFamily="34" charset="0"/>
                <a:cs typeface="Tahoma" panose="020B0604030504040204" pitchFamily="34" charset="0"/>
              </a:defRPr>
            </a:lvl3pPr>
            <a:lvl4pPr marL="1188720" indent="0">
              <a:buSzPct val="90000"/>
              <a:buFont typeface="Arial" panose="020B0604020202020204" pitchFamily="34" charset="0"/>
              <a:buNone/>
              <a:defRPr sz="1600" b="1">
                <a:solidFill>
                  <a:srgbClr val="002D72"/>
                </a:solidFill>
                <a:latin typeface="Tahoma" panose="020B0604030504040204" pitchFamily="34" charset="0"/>
                <a:ea typeface="Tahoma" panose="020B0604030504040204" pitchFamily="34" charset="0"/>
                <a:cs typeface="Tahoma" panose="020B0604030504040204" pitchFamily="34" charset="0"/>
              </a:defRPr>
            </a:lvl4pPr>
            <a:lvl5pPr marL="1691640" indent="0">
              <a:buSzPct val="90000"/>
              <a:buFont typeface="Gentona Medium" panose="00000600000000000000" pitchFamily="50" charset="0"/>
              <a:buNone/>
              <a:defRPr sz="1600" b="1">
                <a:solidFill>
                  <a:srgbClr val="002D72"/>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11" name="Text Placeholder 2">
            <a:extLst>
              <a:ext uri="{FF2B5EF4-FFF2-40B4-BE49-F238E27FC236}">
                <a16:creationId xmlns:a16="http://schemas.microsoft.com/office/drawing/2014/main" id="{8867EC0D-238F-44C8-B44C-378DA208B21B}"/>
              </a:ext>
            </a:extLst>
          </p:cNvPr>
          <p:cNvSpPr>
            <a:spLocks noGrp="1"/>
          </p:cNvSpPr>
          <p:nvPr>
            <p:ph idx="12" hasCustomPrompt="1"/>
          </p:nvPr>
        </p:nvSpPr>
        <p:spPr>
          <a:xfrm>
            <a:off x="4078224" y="2596896"/>
            <a:ext cx="3566160" cy="3794760"/>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p:txBody>
      </p:sp>
      <p:sp>
        <p:nvSpPr>
          <p:cNvPr id="15" name="Text Placeholder 2">
            <a:extLst>
              <a:ext uri="{FF2B5EF4-FFF2-40B4-BE49-F238E27FC236}">
                <a16:creationId xmlns:a16="http://schemas.microsoft.com/office/drawing/2014/main" id="{F9883FEA-BF7E-4BCD-9543-85EEF4CD50AF}"/>
              </a:ext>
            </a:extLst>
          </p:cNvPr>
          <p:cNvSpPr>
            <a:spLocks noGrp="1"/>
          </p:cNvSpPr>
          <p:nvPr>
            <p:ph idx="19"/>
          </p:nvPr>
        </p:nvSpPr>
        <p:spPr>
          <a:xfrm>
            <a:off x="7797165" y="1554480"/>
            <a:ext cx="3566160" cy="914400"/>
          </a:xfrm>
          <a:prstGeom prst="rect">
            <a:avLst/>
          </a:prstGeom>
          <a:solidFill>
            <a:srgbClr val="72ACE5"/>
          </a:solidFill>
        </p:spPr>
        <p:txBody>
          <a:bodyPr vert="horz" lIns="91440" tIns="91440" rIns="91440" bIns="91440" rtlCol="0" anchor="ctr">
            <a:normAutofit/>
          </a:bodyPr>
          <a:lstStyle>
            <a:lvl1pPr marL="0" indent="0" algn="ctr">
              <a:buFont typeface="Arial" panose="020B0604020202020204" pitchFamily="34" charset="0"/>
              <a:buNone/>
              <a:defRPr sz="2400" b="1">
                <a:solidFill>
                  <a:srgbClr val="002D72"/>
                </a:solidFill>
                <a:latin typeface="Tahoma" panose="020B0604030504040204" pitchFamily="34" charset="0"/>
                <a:ea typeface="Tahoma" panose="020B0604030504040204" pitchFamily="34" charset="0"/>
                <a:cs typeface="Tahoma" panose="020B0604030504040204" pitchFamily="34" charset="0"/>
              </a:defRPr>
            </a:lvl1pPr>
            <a:lvl2pPr marL="310896" indent="0">
              <a:buSzPct val="95000"/>
              <a:buFont typeface="Gentona Medium" panose="00000600000000000000" pitchFamily="50" charset="0"/>
              <a:buNone/>
              <a:defRPr sz="2000" b="1">
                <a:solidFill>
                  <a:srgbClr val="002D72"/>
                </a:solidFill>
                <a:latin typeface="Tahoma" panose="020B0604030504040204" pitchFamily="34" charset="0"/>
                <a:ea typeface="Tahoma" panose="020B0604030504040204" pitchFamily="34" charset="0"/>
                <a:cs typeface="Tahoma" panose="020B0604030504040204" pitchFamily="34" charset="0"/>
              </a:defRPr>
            </a:lvl2pPr>
            <a:lvl3pPr marL="731520" indent="0">
              <a:buSzPct val="90000"/>
              <a:buFont typeface="Wingdings" panose="05000000000000000000" pitchFamily="2" charset="2"/>
              <a:buNone/>
              <a:defRPr b="1">
                <a:solidFill>
                  <a:srgbClr val="002D72"/>
                </a:solidFill>
                <a:latin typeface="Tahoma" panose="020B0604030504040204" pitchFamily="34" charset="0"/>
                <a:ea typeface="Tahoma" panose="020B0604030504040204" pitchFamily="34" charset="0"/>
                <a:cs typeface="Tahoma" panose="020B0604030504040204" pitchFamily="34" charset="0"/>
              </a:defRPr>
            </a:lvl3pPr>
            <a:lvl4pPr marL="1188720" indent="0">
              <a:buSzPct val="90000"/>
              <a:buFont typeface="Arial" panose="020B0604020202020204" pitchFamily="34" charset="0"/>
              <a:buNone/>
              <a:defRPr sz="1600" b="1">
                <a:solidFill>
                  <a:srgbClr val="002D72"/>
                </a:solidFill>
                <a:latin typeface="Tahoma" panose="020B0604030504040204" pitchFamily="34" charset="0"/>
                <a:ea typeface="Tahoma" panose="020B0604030504040204" pitchFamily="34" charset="0"/>
                <a:cs typeface="Tahoma" panose="020B0604030504040204" pitchFamily="34" charset="0"/>
              </a:defRPr>
            </a:lvl4pPr>
            <a:lvl5pPr marL="1691640" indent="0">
              <a:buSzPct val="90000"/>
              <a:buFont typeface="Gentona Medium" panose="00000600000000000000" pitchFamily="50" charset="0"/>
              <a:buNone/>
              <a:defRPr sz="1600" b="1">
                <a:solidFill>
                  <a:srgbClr val="002D72"/>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12" name="Text Placeholder 2">
            <a:extLst>
              <a:ext uri="{FF2B5EF4-FFF2-40B4-BE49-F238E27FC236}">
                <a16:creationId xmlns:a16="http://schemas.microsoft.com/office/drawing/2014/main" id="{BDF59ED2-D85C-4086-B247-5483F3CBD51C}"/>
              </a:ext>
            </a:extLst>
          </p:cNvPr>
          <p:cNvSpPr>
            <a:spLocks noGrp="1"/>
          </p:cNvSpPr>
          <p:nvPr>
            <p:ph idx="13" hasCustomPrompt="1"/>
          </p:nvPr>
        </p:nvSpPr>
        <p:spPr>
          <a:xfrm>
            <a:off x="7797165" y="2596896"/>
            <a:ext cx="3566160" cy="3794760"/>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p:txBody>
      </p:sp>
      <p:sp>
        <p:nvSpPr>
          <p:cNvPr id="7" name="Text Placeholder 6">
            <a:extLst>
              <a:ext uri="{FF2B5EF4-FFF2-40B4-BE49-F238E27FC236}">
                <a16:creationId xmlns:a16="http://schemas.microsoft.com/office/drawing/2014/main" id="{983ED507-F65D-49B9-A5D3-EC2DE65D45ED}"/>
              </a:ext>
            </a:extLst>
          </p:cNvPr>
          <p:cNvSpPr>
            <a:spLocks noGrp="1"/>
          </p:cNvSpPr>
          <p:nvPr>
            <p:ph type="body" sz="quarter" idx="11" hasCustomPrompt="1"/>
          </p:nvPr>
        </p:nvSpPr>
        <p:spPr>
          <a:xfrm>
            <a:off x="365760" y="6492240"/>
            <a:ext cx="10906125"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Citation</a:t>
            </a:r>
          </a:p>
        </p:txBody>
      </p:sp>
    </p:spTree>
    <p:custDataLst>
      <p:tags r:id="rId1"/>
    </p:custDataLst>
    <p:extLst>
      <p:ext uri="{BB962C8B-B14F-4D97-AF65-F5344CB8AC3E}">
        <p14:creationId xmlns:p14="http://schemas.microsoft.com/office/powerpoint/2010/main" val="646902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 Images over Tex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0AB4A5E-696B-48C7-B1BF-E941CBEB69A2}"/>
              </a:ext>
            </a:extLst>
          </p:cNvPr>
          <p:cNvSpPr>
            <a:spLocks noGrp="1"/>
          </p:cNvSpPr>
          <p:nvPr>
            <p:ph type="title" hasCustomPrompt="1"/>
          </p:nvPr>
        </p:nvSpPr>
        <p:spPr>
          <a:xfrm>
            <a:off x="365760" y="0"/>
            <a:ext cx="10515600" cy="1181101"/>
          </a:xfrm>
          <a:prstGeom prst="rect">
            <a:avLst/>
          </a:prstGeom>
        </p:spPr>
        <p:txBody>
          <a:bodyPr vert="horz" lIns="0" tIns="45720" rIns="0" bIns="45720" rtlCol="0" anchor="ctr">
            <a:normAutofit/>
          </a:bodyPr>
          <a:lstStyle>
            <a:lvl1pPr>
              <a:defRPr sz="3200">
                <a:solidFill>
                  <a:schemeClr val="bg1"/>
                </a:solidFill>
              </a:defRPr>
            </a:lvl1pPr>
          </a:lstStyle>
          <a:p>
            <a:r>
              <a:rPr lang="en-US"/>
              <a:t>Click to edit Master Title Style</a:t>
            </a:r>
          </a:p>
        </p:txBody>
      </p:sp>
      <p:sp>
        <p:nvSpPr>
          <p:cNvPr id="8" name="Picture Placeholder 4">
            <a:extLst>
              <a:ext uri="{FF2B5EF4-FFF2-40B4-BE49-F238E27FC236}">
                <a16:creationId xmlns:a16="http://schemas.microsoft.com/office/drawing/2014/main" id="{7220945A-6E61-46E7-82A2-8F0D94A4943E}"/>
              </a:ext>
            </a:extLst>
          </p:cNvPr>
          <p:cNvSpPr>
            <a:spLocks noGrp="1"/>
          </p:cNvSpPr>
          <p:nvPr>
            <p:ph type="pic" sz="quarter" idx="10"/>
          </p:nvPr>
        </p:nvSpPr>
        <p:spPr>
          <a:xfrm>
            <a:off x="365760" y="1429492"/>
            <a:ext cx="3474720" cy="1920240"/>
          </a:xfrm>
          <a:prstGeom prst="rect">
            <a:avLst/>
          </a:prstGeom>
          <a:ln w="3175">
            <a:solidFill>
              <a:srgbClr val="002D72">
                <a:alpha val="25098"/>
              </a:srgbClr>
            </a:solidFill>
          </a:ln>
        </p:spPr>
        <p:txBody>
          <a:bodyPr lIns="0" tIns="0" rIns="0" bIns="0" anchor="ctr">
            <a:normAutofit/>
          </a:bodyPr>
          <a:lstStyle>
            <a:lvl1pPr>
              <a:defRPr lang="en-US"/>
            </a:lvl1pPr>
          </a:lstStyle>
          <a:p>
            <a:pPr marL="0" lvl="0" indent="0" algn="ctr">
              <a:buNone/>
            </a:pPr>
            <a:r>
              <a:rPr lang="en-US"/>
              <a:t>Click icon to add picture</a:t>
            </a:r>
          </a:p>
        </p:txBody>
      </p:sp>
      <p:sp>
        <p:nvSpPr>
          <p:cNvPr id="2" name="Text Placeholder 4">
            <a:extLst>
              <a:ext uri="{FF2B5EF4-FFF2-40B4-BE49-F238E27FC236}">
                <a16:creationId xmlns:a16="http://schemas.microsoft.com/office/drawing/2014/main" id="{A6674FC3-F272-73DB-499B-19BE71477428}"/>
              </a:ext>
            </a:extLst>
          </p:cNvPr>
          <p:cNvSpPr>
            <a:spLocks noGrp="1"/>
          </p:cNvSpPr>
          <p:nvPr>
            <p:ph type="body" sz="quarter" idx="16" hasCustomPrompt="1"/>
          </p:nvPr>
        </p:nvSpPr>
        <p:spPr>
          <a:xfrm>
            <a:off x="365126" y="3406187"/>
            <a:ext cx="3474720" cy="257487"/>
          </a:xfrm>
          <a:prstGeom prst="rect">
            <a:avLst/>
          </a:prstGeom>
        </p:spPr>
        <p:txBody>
          <a:bodyPr lIns="0" tIns="0" rIns="0" bIns="0" anchor="ctr">
            <a:normAutofit/>
          </a:bodyPr>
          <a:lstStyle>
            <a:lvl1pPr marL="0" indent="0">
              <a:buNone/>
              <a:defRPr lang="en-US" sz="800" kern="1200" dirty="0">
                <a:solidFill>
                  <a:srgbClr val="262626"/>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Image Citation</a:t>
            </a:r>
          </a:p>
        </p:txBody>
      </p:sp>
      <p:sp>
        <p:nvSpPr>
          <p:cNvPr id="4" name="Text Placeholder 2">
            <a:extLst>
              <a:ext uri="{FF2B5EF4-FFF2-40B4-BE49-F238E27FC236}">
                <a16:creationId xmlns:a16="http://schemas.microsoft.com/office/drawing/2014/main" id="{0715BE01-D583-4E59-A6B7-C295FB2B79F5}"/>
              </a:ext>
            </a:extLst>
          </p:cNvPr>
          <p:cNvSpPr>
            <a:spLocks noGrp="1"/>
          </p:cNvSpPr>
          <p:nvPr>
            <p:ph idx="1" hasCustomPrompt="1"/>
          </p:nvPr>
        </p:nvSpPr>
        <p:spPr>
          <a:xfrm>
            <a:off x="365760" y="3694122"/>
            <a:ext cx="3474720" cy="2752725"/>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p:txBody>
      </p:sp>
      <p:sp>
        <p:nvSpPr>
          <p:cNvPr id="10" name="Picture Placeholder 4">
            <a:extLst>
              <a:ext uri="{FF2B5EF4-FFF2-40B4-BE49-F238E27FC236}">
                <a16:creationId xmlns:a16="http://schemas.microsoft.com/office/drawing/2014/main" id="{EB90D733-F652-4D5D-8952-CDCE2C316527}"/>
              </a:ext>
            </a:extLst>
          </p:cNvPr>
          <p:cNvSpPr>
            <a:spLocks noGrp="1"/>
          </p:cNvSpPr>
          <p:nvPr>
            <p:ph type="pic" sz="quarter" idx="15"/>
          </p:nvPr>
        </p:nvSpPr>
        <p:spPr>
          <a:xfrm>
            <a:off x="4038600" y="1429492"/>
            <a:ext cx="3474720" cy="1920240"/>
          </a:xfrm>
          <a:prstGeom prst="rect">
            <a:avLst/>
          </a:prstGeom>
          <a:ln w="3175">
            <a:solidFill>
              <a:srgbClr val="002D72">
                <a:alpha val="25098"/>
              </a:srgbClr>
            </a:solidFill>
          </a:ln>
        </p:spPr>
        <p:txBody>
          <a:bodyPr lIns="0" tIns="0" rIns="0" bIns="0" anchor="ctr">
            <a:normAutofit/>
          </a:bodyPr>
          <a:lstStyle>
            <a:lvl1pPr>
              <a:defRPr lang="en-US"/>
            </a:lvl1pPr>
          </a:lstStyle>
          <a:p>
            <a:pPr marL="0" lvl="0" indent="0" algn="ctr">
              <a:buNone/>
            </a:pPr>
            <a:r>
              <a:rPr lang="en-US"/>
              <a:t>Click icon to add picture</a:t>
            </a:r>
          </a:p>
        </p:txBody>
      </p:sp>
      <p:sp>
        <p:nvSpPr>
          <p:cNvPr id="5" name="Text Placeholder 4">
            <a:extLst>
              <a:ext uri="{FF2B5EF4-FFF2-40B4-BE49-F238E27FC236}">
                <a16:creationId xmlns:a16="http://schemas.microsoft.com/office/drawing/2014/main" id="{EB8B7F03-4253-7B35-25D7-47A97F27B5BD}"/>
              </a:ext>
            </a:extLst>
          </p:cNvPr>
          <p:cNvSpPr>
            <a:spLocks noGrp="1"/>
          </p:cNvSpPr>
          <p:nvPr>
            <p:ph type="body" sz="quarter" idx="17" hasCustomPrompt="1"/>
          </p:nvPr>
        </p:nvSpPr>
        <p:spPr>
          <a:xfrm>
            <a:off x="4038600" y="3401122"/>
            <a:ext cx="3474720" cy="257487"/>
          </a:xfrm>
          <a:prstGeom prst="rect">
            <a:avLst/>
          </a:prstGeom>
        </p:spPr>
        <p:txBody>
          <a:bodyPr lIns="0" tIns="0" rIns="0" bIns="0" anchor="ctr">
            <a:normAutofit/>
          </a:bodyPr>
          <a:lstStyle>
            <a:lvl1pPr marL="0" indent="0">
              <a:buNone/>
              <a:defRPr lang="en-US" sz="800" kern="1200" dirty="0">
                <a:solidFill>
                  <a:srgbClr val="262626"/>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Image Citation</a:t>
            </a:r>
          </a:p>
        </p:txBody>
      </p:sp>
      <p:sp>
        <p:nvSpPr>
          <p:cNvPr id="11" name="Text Placeholder 2">
            <a:extLst>
              <a:ext uri="{FF2B5EF4-FFF2-40B4-BE49-F238E27FC236}">
                <a16:creationId xmlns:a16="http://schemas.microsoft.com/office/drawing/2014/main" id="{8867EC0D-238F-44C8-B44C-378DA208B21B}"/>
              </a:ext>
            </a:extLst>
          </p:cNvPr>
          <p:cNvSpPr>
            <a:spLocks noGrp="1"/>
          </p:cNvSpPr>
          <p:nvPr>
            <p:ph idx="12" hasCustomPrompt="1"/>
          </p:nvPr>
        </p:nvSpPr>
        <p:spPr>
          <a:xfrm>
            <a:off x="4038600" y="3694122"/>
            <a:ext cx="3474720" cy="2752725"/>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p:txBody>
      </p:sp>
      <p:sp>
        <p:nvSpPr>
          <p:cNvPr id="9" name="Picture Placeholder 4">
            <a:extLst>
              <a:ext uri="{FF2B5EF4-FFF2-40B4-BE49-F238E27FC236}">
                <a16:creationId xmlns:a16="http://schemas.microsoft.com/office/drawing/2014/main" id="{2CEB7356-E5D5-4F9A-B9FC-977D4FA11D37}"/>
              </a:ext>
            </a:extLst>
          </p:cNvPr>
          <p:cNvSpPr>
            <a:spLocks noGrp="1"/>
          </p:cNvSpPr>
          <p:nvPr>
            <p:ph type="pic" sz="quarter" idx="14"/>
          </p:nvPr>
        </p:nvSpPr>
        <p:spPr>
          <a:xfrm>
            <a:off x="7720965" y="1429492"/>
            <a:ext cx="3474720" cy="1920240"/>
          </a:xfrm>
          <a:prstGeom prst="rect">
            <a:avLst/>
          </a:prstGeom>
          <a:ln w="3175">
            <a:solidFill>
              <a:srgbClr val="002D72">
                <a:alpha val="25098"/>
              </a:srgbClr>
            </a:solidFill>
          </a:ln>
        </p:spPr>
        <p:txBody>
          <a:bodyPr lIns="0" tIns="0" rIns="0" bIns="0" anchor="ctr">
            <a:normAutofit/>
          </a:bodyPr>
          <a:lstStyle>
            <a:lvl1pPr>
              <a:defRPr lang="en-US"/>
            </a:lvl1pPr>
          </a:lstStyle>
          <a:p>
            <a:pPr marL="0" lvl="0" indent="0" algn="ctr">
              <a:buNone/>
            </a:pPr>
            <a:r>
              <a:rPr lang="en-US"/>
              <a:t>Click icon to add picture</a:t>
            </a:r>
          </a:p>
        </p:txBody>
      </p:sp>
      <p:sp>
        <p:nvSpPr>
          <p:cNvPr id="6" name="Text Placeholder 4">
            <a:extLst>
              <a:ext uri="{FF2B5EF4-FFF2-40B4-BE49-F238E27FC236}">
                <a16:creationId xmlns:a16="http://schemas.microsoft.com/office/drawing/2014/main" id="{5DFDC388-3EDA-FEAC-C120-ED17EF6E6FF9}"/>
              </a:ext>
            </a:extLst>
          </p:cNvPr>
          <p:cNvSpPr>
            <a:spLocks noGrp="1"/>
          </p:cNvSpPr>
          <p:nvPr>
            <p:ph type="body" sz="quarter" idx="18" hasCustomPrompt="1"/>
          </p:nvPr>
        </p:nvSpPr>
        <p:spPr>
          <a:xfrm>
            <a:off x="7720965" y="3405659"/>
            <a:ext cx="3474720" cy="257487"/>
          </a:xfrm>
          <a:prstGeom prst="rect">
            <a:avLst/>
          </a:prstGeom>
        </p:spPr>
        <p:txBody>
          <a:bodyPr lIns="0" tIns="0" rIns="0" bIns="0" anchor="ctr">
            <a:normAutofit/>
          </a:bodyPr>
          <a:lstStyle>
            <a:lvl1pPr marL="0" indent="0">
              <a:buNone/>
              <a:defRPr lang="en-US" sz="800" kern="1200" dirty="0">
                <a:solidFill>
                  <a:srgbClr val="262626"/>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Image Citation</a:t>
            </a:r>
          </a:p>
        </p:txBody>
      </p:sp>
      <p:sp>
        <p:nvSpPr>
          <p:cNvPr id="12" name="Text Placeholder 2">
            <a:extLst>
              <a:ext uri="{FF2B5EF4-FFF2-40B4-BE49-F238E27FC236}">
                <a16:creationId xmlns:a16="http://schemas.microsoft.com/office/drawing/2014/main" id="{BDF59ED2-D85C-4086-B247-5483F3CBD51C}"/>
              </a:ext>
            </a:extLst>
          </p:cNvPr>
          <p:cNvSpPr>
            <a:spLocks noGrp="1"/>
          </p:cNvSpPr>
          <p:nvPr>
            <p:ph idx="13" hasCustomPrompt="1"/>
          </p:nvPr>
        </p:nvSpPr>
        <p:spPr>
          <a:xfrm>
            <a:off x="7720965" y="3694122"/>
            <a:ext cx="3474720" cy="2752725"/>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a:p>
            <a:pPr lvl="4"/>
            <a:endParaRPr lang="en-US"/>
          </a:p>
        </p:txBody>
      </p:sp>
      <p:sp>
        <p:nvSpPr>
          <p:cNvPr id="13" name="Text Placeholder 6">
            <a:extLst>
              <a:ext uri="{FF2B5EF4-FFF2-40B4-BE49-F238E27FC236}">
                <a16:creationId xmlns:a16="http://schemas.microsoft.com/office/drawing/2014/main" id="{B0E50BB7-C352-457D-A7C3-68E9E01EF611}"/>
              </a:ext>
            </a:extLst>
          </p:cNvPr>
          <p:cNvSpPr>
            <a:spLocks noGrp="1"/>
          </p:cNvSpPr>
          <p:nvPr>
            <p:ph type="body" sz="quarter" idx="11" hasCustomPrompt="1"/>
          </p:nvPr>
        </p:nvSpPr>
        <p:spPr>
          <a:xfrm>
            <a:off x="365760" y="6492240"/>
            <a:ext cx="10906125"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Citation</a:t>
            </a:r>
          </a:p>
        </p:txBody>
      </p:sp>
    </p:spTree>
    <p:custDataLst>
      <p:tags r:id="rId1"/>
    </p:custDataLst>
    <p:extLst>
      <p:ext uri="{BB962C8B-B14F-4D97-AF65-F5344CB8AC3E}">
        <p14:creationId xmlns:p14="http://schemas.microsoft.com/office/powerpoint/2010/main" val="1665169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 Images over Tex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0AB4A5E-696B-48C7-B1BF-E941CBEB69A2}"/>
              </a:ext>
            </a:extLst>
          </p:cNvPr>
          <p:cNvSpPr>
            <a:spLocks noGrp="1"/>
          </p:cNvSpPr>
          <p:nvPr>
            <p:ph type="title" hasCustomPrompt="1"/>
          </p:nvPr>
        </p:nvSpPr>
        <p:spPr>
          <a:xfrm>
            <a:off x="365760" y="0"/>
            <a:ext cx="10515600" cy="1181101"/>
          </a:xfrm>
          <a:prstGeom prst="rect">
            <a:avLst/>
          </a:prstGeom>
        </p:spPr>
        <p:txBody>
          <a:bodyPr vert="horz" lIns="0" tIns="45720" rIns="0" bIns="45720" rtlCol="0" anchor="ctr">
            <a:normAutofit/>
          </a:bodyPr>
          <a:lstStyle>
            <a:lvl1pPr>
              <a:defRPr sz="3200">
                <a:solidFill>
                  <a:schemeClr val="bg1"/>
                </a:solidFill>
              </a:defRPr>
            </a:lvl1pPr>
          </a:lstStyle>
          <a:p>
            <a:r>
              <a:rPr lang="en-US"/>
              <a:t>Click to edit Master Title Style</a:t>
            </a:r>
          </a:p>
        </p:txBody>
      </p:sp>
      <p:sp>
        <p:nvSpPr>
          <p:cNvPr id="8" name="Picture Placeholder 4">
            <a:extLst>
              <a:ext uri="{FF2B5EF4-FFF2-40B4-BE49-F238E27FC236}">
                <a16:creationId xmlns:a16="http://schemas.microsoft.com/office/drawing/2014/main" id="{7220945A-6E61-46E7-82A2-8F0D94A4943E}"/>
              </a:ext>
            </a:extLst>
          </p:cNvPr>
          <p:cNvSpPr>
            <a:spLocks noGrp="1"/>
          </p:cNvSpPr>
          <p:nvPr>
            <p:ph type="pic" sz="quarter" idx="10"/>
          </p:nvPr>
        </p:nvSpPr>
        <p:spPr>
          <a:xfrm>
            <a:off x="365760" y="1462388"/>
            <a:ext cx="5394960" cy="1920240"/>
          </a:xfrm>
          <a:prstGeom prst="rect">
            <a:avLst/>
          </a:prstGeom>
          <a:ln w="3175">
            <a:solidFill>
              <a:srgbClr val="002D72">
                <a:alpha val="25098"/>
              </a:srgbClr>
            </a:solidFill>
          </a:ln>
        </p:spPr>
        <p:txBody>
          <a:bodyPr lIns="0" tIns="0" rIns="0" bIns="0" anchor="ctr">
            <a:normAutofit/>
          </a:bodyPr>
          <a:lstStyle>
            <a:lvl1pPr>
              <a:defRPr lang="en-US"/>
            </a:lvl1pPr>
          </a:lstStyle>
          <a:p>
            <a:pPr marL="0" lvl="0" indent="0" algn="ctr">
              <a:buNone/>
            </a:pPr>
            <a:r>
              <a:rPr lang="en-US"/>
              <a:t>Click icon to add picture</a:t>
            </a:r>
          </a:p>
        </p:txBody>
      </p:sp>
      <p:sp>
        <p:nvSpPr>
          <p:cNvPr id="5" name="Text Placeholder 4">
            <a:extLst>
              <a:ext uri="{FF2B5EF4-FFF2-40B4-BE49-F238E27FC236}">
                <a16:creationId xmlns:a16="http://schemas.microsoft.com/office/drawing/2014/main" id="{15582D0C-5859-8CD9-B5EB-BB9738F71233}"/>
              </a:ext>
            </a:extLst>
          </p:cNvPr>
          <p:cNvSpPr>
            <a:spLocks noGrp="1"/>
          </p:cNvSpPr>
          <p:nvPr>
            <p:ph type="body" sz="quarter" idx="16" hasCustomPrompt="1"/>
          </p:nvPr>
        </p:nvSpPr>
        <p:spPr>
          <a:xfrm>
            <a:off x="365125" y="3451126"/>
            <a:ext cx="5394961" cy="225488"/>
          </a:xfrm>
          <a:prstGeom prst="rect">
            <a:avLst/>
          </a:prstGeom>
        </p:spPr>
        <p:txBody>
          <a:bodyPr lIns="0" tIns="0" rIns="0" bIns="0" anchor="ctr">
            <a:normAutofit/>
          </a:bodyPr>
          <a:lstStyle>
            <a:lvl1pPr marL="0" indent="0">
              <a:buNone/>
              <a:defRPr lang="en-US" sz="800" kern="1200" dirty="0">
                <a:solidFill>
                  <a:srgbClr val="262626"/>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Image Citation</a:t>
            </a:r>
          </a:p>
        </p:txBody>
      </p:sp>
      <p:sp>
        <p:nvSpPr>
          <p:cNvPr id="4" name="Text Placeholder 2">
            <a:extLst>
              <a:ext uri="{FF2B5EF4-FFF2-40B4-BE49-F238E27FC236}">
                <a16:creationId xmlns:a16="http://schemas.microsoft.com/office/drawing/2014/main" id="{0715BE01-D583-4E59-A6B7-C295FB2B79F5}"/>
              </a:ext>
            </a:extLst>
          </p:cNvPr>
          <p:cNvSpPr>
            <a:spLocks noGrp="1"/>
          </p:cNvSpPr>
          <p:nvPr>
            <p:ph idx="1" hasCustomPrompt="1"/>
          </p:nvPr>
        </p:nvSpPr>
        <p:spPr>
          <a:xfrm>
            <a:off x="365760" y="3729860"/>
            <a:ext cx="5394960" cy="2699221"/>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p:txBody>
      </p:sp>
      <p:sp>
        <p:nvSpPr>
          <p:cNvPr id="10" name="Picture Placeholder 4">
            <a:extLst>
              <a:ext uri="{FF2B5EF4-FFF2-40B4-BE49-F238E27FC236}">
                <a16:creationId xmlns:a16="http://schemas.microsoft.com/office/drawing/2014/main" id="{EB90D733-F652-4D5D-8952-CDCE2C316527}"/>
              </a:ext>
            </a:extLst>
          </p:cNvPr>
          <p:cNvSpPr>
            <a:spLocks noGrp="1"/>
          </p:cNvSpPr>
          <p:nvPr>
            <p:ph type="pic" sz="quarter" idx="15"/>
          </p:nvPr>
        </p:nvSpPr>
        <p:spPr>
          <a:xfrm>
            <a:off x="5943600" y="1468966"/>
            <a:ext cx="5394960" cy="1920240"/>
          </a:xfrm>
          <a:prstGeom prst="rect">
            <a:avLst/>
          </a:prstGeom>
          <a:ln w="3175">
            <a:solidFill>
              <a:srgbClr val="002D72">
                <a:alpha val="25098"/>
              </a:srgbClr>
            </a:solidFill>
          </a:ln>
        </p:spPr>
        <p:txBody>
          <a:bodyPr lIns="0" tIns="0" rIns="0" bIns="0" anchor="ctr">
            <a:normAutofit/>
          </a:bodyPr>
          <a:lstStyle>
            <a:lvl1pPr>
              <a:defRPr lang="en-US"/>
            </a:lvl1pPr>
          </a:lstStyle>
          <a:p>
            <a:pPr marL="0" lvl="0" indent="0" algn="ctr">
              <a:buNone/>
            </a:pPr>
            <a:r>
              <a:rPr lang="en-US"/>
              <a:t>Click icon to add picture</a:t>
            </a:r>
          </a:p>
        </p:txBody>
      </p:sp>
      <p:sp>
        <p:nvSpPr>
          <p:cNvPr id="6" name="Text Placeholder 4">
            <a:extLst>
              <a:ext uri="{FF2B5EF4-FFF2-40B4-BE49-F238E27FC236}">
                <a16:creationId xmlns:a16="http://schemas.microsoft.com/office/drawing/2014/main" id="{04A40AD2-CBA4-4002-0E25-A88D926494A4}"/>
              </a:ext>
            </a:extLst>
          </p:cNvPr>
          <p:cNvSpPr>
            <a:spLocks noGrp="1"/>
          </p:cNvSpPr>
          <p:nvPr>
            <p:ph type="body" sz="quarter" idx="17" hasCustomPrompt="1"/>
          </p:nvPr>
        </p:nvSpPr>
        <p:spPr>
          <a:xfrm>
            <a:off x="5943599" y="3451583"/>
            <a:ext cx="5394961" cy="225488"/>
          </a:xfrm>
          <a:prstGeom prst="rect">
            <a:avLst/>
          </a:prstGeom>
        </p:spPr>
        <p:txBody>
          <a:bodyPr lIns="0" tIns="0" rIns="0" bIns="0" anchor="ctr">
            <a:normAutofit/>
          </a:bodyPr>
          <a:lstStyle>
            <a:lvl1pPr marL="0" indent="0">
              <a:buNone/>
              <a:defRPr lang="en-US" sz="800" kern="1200" dirty="0">
                <a:solidFill>
                  <a:srgbClr val="262626"/>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Image Citation</a:t>
            </a:r>
          </a:p>
        </p:txBody>
      </p:sp>
      <p:sp>
        <p:nvSpPr>
          <p:cNvPr id="11" name="Text Placeholder 2">
            <a:extLst>
              <a:ext uri="{FF2B5EF4-FFF2-40B4-BE49-F238E27FC236}">
                <a16:creationId xmlns:a16="http://schemas.microsoft.com/office/drawing/2014/main" id="{8867EC0D-238F-44C8-B44C-378DA208B21B}"/>
              </a:ext>
            </a:extLst>
          </p:cNvPr>
          <p:cNvSpPr>
            <a:spLocks noGrp="1"/>
          </p:cNvSpPr>
          <p:nvPr>
            <p:ph idx="12" hasCustomPrompt="1"/>
          </p:nvPr>
        </p:nvSpPr>
        <p:spPr>
          <a:xfrm>
            <a:off x="5943600" y="3729860"/>
            <a:ext cx="5394960" cy="2699221"/>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p:txBody>
      </p:sp>
      <p:sp>
        <p:nvSpPr>
          <p:cNvPr id="12" name="Text Placeholder 6">
            <a:extLst>
              <a:ext uri="{FF2B5EF4-FFF2-40B4-BE49-F238E27FC236}">
                <a16:creationId xmlns:a16="http://schemas.microsoft.com/office/drawing/2014/main" id="{46720D0C-C6C4-4A39-B1F2-A5B5C1B966AC}"/>
              </a:ext>
            </a:extLst>
          </p:cNvPr>
          <p:cNvSpPr>
            <a:spLocks noGrp="1"/>
          </p:cNvSpPr>
          <p:nvPr>
            <p:ph type="body" sz="quarter" idx="11" hasCustomPrompt="1"/>
          </p:nvPr>
        </p:nvSpPr>
        <p:spPr>
          <a:xfrm>
            <a:off x="365760" y="6492240"/>
            <a:ext cx="10906125" cy="276225"/>
          </a:xfrm>
          <a:prstGeom prst="rect">
            <a:avLst/>
          </a:prstGeom>
        </p:spPr>
        <p:txBody>
          <a:bodyPr lIns="0" tIns="0" rIns="0" bIns="0">
            <a:normAutofit/>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Citation</a:t>
            </a:r>
          </a:p>
        </p:txBody>
      </p:sp>
    </p:spTree>
    <p:custDataLst>
      <p:tags r:id="rId1"/>
    </p:custDataLst>
    <p:extLst>
      <p:ext uri="{BB962C8B-B14F-4D97-AF65-F5344CB8AC3E}">
        <p14:creationId xmlns:p14="http://schemas.microsoft.com/office/powerpoint/2010/main" val="1121659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Slide Image Behind Titl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E10FD51-D6C6-4FB3-BF67-2A683DDA4281}"/>
              </a:ext>
            </a:extLst>
          </p:cNvPr>
          <p:cNvSpPr>
            <a:spLocks noGrp="1"/>
          </p:cNvSpPr>
          <p:nvPr>
            <p:ph type="pic" sz="quarter" idx="10"/>
          </p:nvPr>
        </p:nvSpPr>
        <p:spPr>
          <a:xfrm>
            <a:off x="-3087" y="10594"/>
            <a:ext cx="12192000" cy="6858000"/>
          </a:xfrm>
          <a:prstGeom prst="rect">
            <a:avLst/>
          </a:prstGeom>
        </p:spPr>
        <p:txBody>
          <a:bodyPr/>
          <a:lstStyle>
            <a:lvl1pPr marL="0" indent="0" algn="ctr">
              <a:buNone/>
              <a:defRPr>
                <a:solidFill>
                  <a:schemeClr val="bg1"/>
                </a:solidFill>
              </a:defRPr>
            </a:lvl1pPr>
          </a:lstStyle>
          <a:p>
            <a:r>
              <a:rPr lang="en-US"/>
              <a:t>Click icon to add picture</a:t>
            </a:r>
          </a:p>
        </p:txBody>
      </p:sp>
      <p:grpSp>
        <p:nvGrpSpPr>
          <p:cNvPr id="2" name="Group 1" descr="Slide title background graphic.">
            <a:extLst>
              <a:ext uri="{FF2B5EF4-FFF2-40B4-BE49-F238E27FC236}">
                <a16:creationId xmlns:a16="http://schemas.microsoft.com/office/drawing/2014/main" id="{6AE5B261-3173-FC42-6CB8-5C7C5FA8C54B}"/>
              </a:ext>
            </a:extLst>
          </p:cNvPr>
          <p:cNvGrpSpPr/>
          <p:nvPr userDrawn="1"/>
        </p:nvGrpSpPr>
        <p:grpSpPr>
          <a:xfrm>
            <a:off x="-3087" y="-31"/>
            <a:ext cx="11966237" cy="1188751"/>
            <a:chOff x="6393" y="-30"/>
            <a:chExt cx="8974677" cy="965203"/>
          </a:xfrm>
        </p:grpSpPr>
        <p:sp>
          <p:nvSpPr>
            <p:cNvPr id="3" name="Delay 4">
              <a:extLst>
                <a:ext uri="{FF2B5EF4-FFF2-40B4-BE49-F238E27FC236}">
                  <a16:creationId xmlns:a16="http://schemas.microsoft.com/office/drawing/2014/main" id="{B2C6CA35-0B63-8E30-9769-2C6578A09963}"/>
                </a:ext>
              </a:extLst>
            </p:cNvPr>
            <p:cNvSpPr>
              <a:spLocks/>
            </p:cNvSpPr>
            <p:nvPr/>
          </p:nvSpPr>
          <p:spPr>
            <a:xfrm>
              <a:off x="7962403" y="-27"/>
              <a:ext cx="1018667" cy="965200"/>
            </a:xfrm>
            <a:prstGeom prst="flowChartDelay">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2D72"/>
                </a:solidFill>
                <a:latin typeface="Arial" panose="020B0604020202020204" pitchFamily="34" charset="0"/>
              </a:endParaRPr>
            </a:p>
          </p:txBody>
        </p:sp>
        <p:sp>
          <p:nvSpPr>
            <p:cNvPr id="4" name="Rectangle 3">
              <a:extLst>
                <a:ext uri="{FF2B5EF4-FFF2-40B4-BE49-F238E27FC236}">
                  <a16:creationId xmlns:a16="http://schemas.microsoft.com/office/drawing/2014/main" id="{9A2F3F63-F63B-FB24-E38E-56D0A0CEC1C0}"/>
                </a:ext>
              </a:extLst>
            </p:cNvPr>
            <p:cNvSpPr>
              <a:spLocks/>
            </p:cNvSpPr>
            <p:nvPr>
              <p:custDataLst>
                <p:tags r:id="rId2"/>
              </p:custDataLst>
            </p:nvPr>
          </p:nvSpPr>
          <p:spPr bwMode="auto">
            <a:xfrm>
              <a:off x="6393" y="-30"/>
              <a:ext cx="8190550" cy="965200"/>
            </a:xfrm>
            <a:prstGeom prst="rect">
              <a:avLst/>
            </a:prstGeom>
            <a:solidFill>
              <a:srgbClr val="002D72"/>
            </a:solidFill>
            <a:ln w="9525">
              <a:noFill/>
              <a:round/>
              <a:headEnd type="none" w="sm" len="sm"/>
              <a:tailEnd type="none" w="sm" len="sm"/>
            </a:ln>
          </p:spPr>
          <p:txBody>
            <a:bodyPr>
              <a:prstTxWarp prst="textNoShape">
                <a:avLst/>
              </a:prstTxWarp>
            </a:bodyPr>
            <a:lstStyle/>
            <a:p>
              <a:pPr>
                <a:defRPr/>
              </a:pPr>
              <a:endParaRPr lang="en-US" sz="2400">
                <a:latin typeface="Georgia" panose="02040502050405020303" pitchFamily="18" charset="0"/>
                <a:ea typeface="ＭＳ Ｐゴシック" pitchFamily="-84" charset="-128"/>
                <a:cs typeface="ＭＳ Ｐゴシック" pitchFamily="-84" charset="-128"/>
              </a:endParaRPr>
            </a:p>
          </p:txBody>
        </p:sp>
      </p:grpSp>
      <p:sp>
        <p:nvSpPr>
          <p:cNvPr id="5" name="Title Placeholder 1">
            <a:extLst>
              <a:ext uri="{FF2B5EF4-FFF2-40B4-BE49-F238E27FC236}">
                <a16:creationId xmlns:a16="http://schemas.microsoft.com/office/drawing/2014/main" id="{D45D04E5-837F-46BD-808A-6E6A0ED57490}"/>
              </a:ext>
            </a:extLst>
          </p:cNvPr>
          <p:cNvSpPr>
            <a:spLocks noGrp="1"/>
          </p:cNvSpPr>
          <p:nvPr>
            <p:ph type="title" hasCustomPrompt="1"/>
          </p:nvPr>
        </p:nvSpPr>
        <p:spPr>
          <a:xfrm>
            <a:off x="365760" y="0"/>
            <a:ext cx="10515600" cy="1181101"/>
          </a:xfrm>
          <a:prstGeom prst="rect">
            <a:avLst/>
          </a:prstGeom>
        </p:spPr>
        <p:txBody>
          <a:bodyPr vert="horz" lIns="0" tIns="45720" rIns="0" bIns="45720" rtlCol="0" anchor="ctr">
            <a:normAutofit/>
          </a:bodyPr>
          <a:lstStyle>
            <a:lvl1pPr>
              <a:defRPr sz="3200">
                <a:solidFill>
                  <a:schemeClr val="bg1"/>
                </a:solidFill>
              </a:defRPr>
            </a:lvl1pPr>
          </a:lstStyle>
          <a:p>
            <a:r>
              <a:rPr lang="en-US"/>
              <a:t>Click to edit Master Title Style</a:t>
            </a:r>
          </a:p>
        </p:txBody>
      </p:sp>
      <p:sp>
        <p:nvSpPr>
          <p:cNvPr id="10" name="Text Placeholder 6">
            <a:extLst>
              <a:ext uri="{FF2B5EF4-FFF2-40B4-BE49-F238E27FC236}">
                <a16:creationId xmlns:a16="http://schemas.microsoft.com/office/drawing/2014/main" id="{AD36515A-776E-43D7-ADD2-7A43F1705E4E}"/>
              </a:ext>
            </a:extLst>
          </p:cNvPr>
          <p:cNvSpPr>
            <a:spLocks noGrp="1"/>
          </p:cNvSpPr>
          <p:nvPr>
            <p:ph type="body" sz="quarter" idx="11" hasCustomPrompt="1"/>
          </p:nvPr>
        </p:nvSpPr>
        <p:spPr>
          <a:xfrm>
            <a:off x="365760" y="6492240"/>
            <a:ext cx="10972799" cy="276225"/>
          </a:xfrm>
          <a:prstGeom prst="rect">
            <a:avLst/>
          </a:prstGeom>
        </p:spPr>
        <p:txBody>
          <a:bodyPr lIns="0" tIns="0" rIns="0" bIns="0">
            <a:normAutofit/>
          </a:bodyPr>
          <a:lstStyle>
            <a:lvl1pPr marL="0" indent="0" algn="l">
              <a:lnSpc>
                <a:spcPct val="100000"/>
              </a:lnSpc>
              <a:buNone/>
              <a:defRPr sz="8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Image Citation</a:t>
            </a:r>
          </a:p>
        </p:txBody>
      </p:sp>
    </p:spTree>
    <p:custDataLst>
      <p:tags r:id="rId1"/>
    </p:custDataLst>
    <p:extLst>
      <p:ext uri="{BB962C8B-B14F-4D97-AF65-F5344CB8AC3E}">
        <p14:creationId xmlns:p14="http://schemas.microsoft.com/office/powerpoint/2010/main" val="663919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2B39F-E47E-3DB1-38AC-D44E344CF8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3ABBFF-9EC3-B45B-7277-A2302EA80F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A55B39-3F49-1147-B9C9-846F0B5616D4}"/>
              </a:ext>
            </a:extLst>
          </p:cNvPr>
          <p:cNvSpPr>
            <a:spLocks noGrp="1"/>
          </p:cNvSpPr>
          <p:nvPr>
            <p:ph type="dt" sz="half" idx="10"/>
          </p:nvPr>
        </p:nvSpPr>
        <p:spPr/>
        <p:txBody>
          <a:bodyPr/>
          <a:lstStyle/>
          <a:p>
            <a:fld id="{8D1B8607-D98E-44DE-9E38-9E3FF2E31983}" type="datetimeFigureOut">
              <a:rPr lang="en-US" smtClean="0"/>
              <a:t>11/20/2025</a:t>
            </a:fld>
            <a:endParaRPr lang="en-US"/>
          </a:p>
        </p:txBody>
      </p:sp>
      <p:sp>
        <p:nvSpPr>
          <p:cNvPr id="5" name="Footer Placeholder 4">
            <a:extLst>
              <a:ext uri="{FF2B5EF4-FFF2-40B4-BE49-F238E27FC236}">
                <a16:creationId xmlns:a16="http://schemas.microsoft.com/office/drawing/2014/main" id="{AAF4DF1D-8290-497E-97CD-24A11E409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A6450A-FB83-922E-E956-C69ADABC43F2}"/>
              </a:ext>
            </a:extLst>
          </p:cNvPr>
          <p:cNvSpPr>
            <a:spLocks noGrp="1"/>
          </p:cNvSpPr>
          <p:nvPr>
            <p:ph type="sldNum" sz="quarter" idx="12"/>
          </p:nvPr>
        </p:nvSpPr>
        <p:spPr/>
        <p:txBody>
          <a:bodyPr/>
          <a:lstStyle/>
          <a:p>
            <a:fld id="{2EC29B52-10C1-490C-8928-821D0604F44B}" type="slidenum">
              <a:rPr lang="en-US" smtClean="0"/>
              <a:t>‹#›</a:t>
            </a:fld>
            <a:endParaRPr lang="en-US"/>
          </a:p>
        </p:txBody>
      </p:sp>
    </p:spTree>
    <p:extLst>
      <p:ext uri="{BB962C8B-B14F-4D97-AF65-F5344CB8AC3E}">
        <p14:creationId xmlns:p14="http://schemas.microsoft.com/office/powerpoint/2010/main" val="2740375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in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0570-E4B7-6327-4EE8-1EB728B1B053}"/>
              </a:ext>
            </a:extLst>
          </p:cNvPr>
          <p:cNvSpPr>
            <a:spLocks noGrp="1"/>
          </p:cNvSpPr>
          <p:nvPr>
            <p:ph type="title" hasCustomPrompt="1"/>
          </p:nvPr>
        </p:nvSpPr>
        <p:spPr>
          <a:xfrm>
            <a:off x="5621572" y="1582307"/>
            <a:ext cx="6257013" cy="2623930"/>
          </a:xfrm>
          <a:prstGeom prst="rect">
            <a:avLst/>
          </a:prstGeom>
        </p:spPr>
        <p:txBody>
          <a:bodyPr anchor="b"/>
          <a:lstStyle>
            <a:lvl1pPr algn="r">
              <a:defRPr lang="en-US" sz="3200" b="1" kern="1200" dirty="0">
                <a:solidFill>
                  <a:srgbClr val="002D72"/>
                </a:solidFill>
                <a:latin typeface="+mj-lt"/>
                <a:ea typeface="Tahoma" panose="020B0604030504040204" pitchFamily="34" charset="0"/>
                <a:cs typeface="Tahoma" panose="020B0604030504040204" pitchFamily="34" charset="0"/>
              </a:defRPr>
            </a:lvl1pPr>
          </a:lstStyle>
          <a:p>
            <a:pPr lvl="0"/>
            <a:r>
              <a:rPr lang="en-US"/>
              <a:t>Main Title</a:t>
            </a:r>
          </a:p>
        </p:txBody>
      </p:sp>
    </p:spTree>
    <p:custDataLst>
      <p:tags r:id="rId1"/>
    </p:custDataLst>
    <p:extLst>
      <p:ext uri="{BB962C8B-B14F-4D97-AF65-F5344CB8AC3E}">
        <p14:creationId xmlns:p14="http://schemas.microsoft.com/office/powerpoint/2010/main" val="4032967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0C1EB1-139B-EBEF-4C8F-CDA562E7FAAD}"/>
              </a:ext>
            </a:extLst>
          </p:cNvPr>
          <p:cNvSpPr>
            <a:spLocks noGrp="1"/>
          </p:cNvSpPr>
          <p:nvPr>
            <p:ph type="dt" sz="half" idx="10"/>
          </p:nvPr>
        </p:nvSpPr>
        <p:spPr/>
        <p:txBody>
          <a:bodyPr/>
          <a:lstStyle/>
          <a:p>
            <a:fld id="{8D1B8607-D98E-44DE-9E38-9E3FF2E31983}" type="datetimeFigureOut">
              <a:rPr lang="en-US" smtClean="0"/>
              <a:t>11/20/2025</a:t>
            </a:fld>
            <a:endParaRPr lang="en-US"/>
          </a:p>
        </p:txBody>
      </p:sp>
      <p:sp>
        <p:nvSpPr>
          <p:cNvPr id="3" name="Footer Placeholder 2">
            <a:extLst>
              <a:ext uri="{FF2B5EF4-FFF2-40B4-BE49-F238E27FC236}">
                <a16:creationId xmlns:a16="http://schemas.microsoft.com/office/drawing/2014/main" id="{200359AA-E0DF-53C5-BD65-705F1C10DB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035906-BAC4-A83D-C3A5-8704EDB2F6C9}"/>
              </a:ext>
            </a:extLst>
          </p:cNvPr>
          <p:cNvSpPr>
            <a:spLocks noGrp="1"/>
          </p:cNvSpPr>
          <p:nvPr>
            <p:ph type="sldNum" sz="quarter" idx="12"/>
          </p:nvPr>
        </p:nvSpPr>
        <p:spPr/>
        <p:txBody>
          <a:bodyPr/>
          <a:lstStyle/>
          <a:p>
            <a:fld id="{2EC29B52-10C1-490C-8928-821D0604F44B}" type="slidenum">
              <a:rPr lang="en-US" smtClean="0"/>
              <a:t>‹#›</a:t>
            </a:fld>
            <a:endParaRPr lang="en-US"/>
          </a:p>
        </p:txBody>
      </p:sp>
    </p:spTree>
    <p:extLst>
      <p:ext uri="{BB962C8B-B14F-4D97-AF65-F5344CB8AC3E}">
        <p14:creationId xmlns:p14="http://schemas.microsoft.com/office/powerpoint/2010/main" val="3736860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78DE7-DCDF-CACE-2B8F-BB8F7F1C7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2F2D99-9CA7-8FD7-8D7F-00323FDF4C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C1D8C-8272-AB84-2F8D-2CE4C5ACC4D4}"/>
              </a:ext>
            </a:extLst>
          </p:cNvPr>
          <p:cNvSpPr>
            <a:spLocks noGrp="1"/>
          </p:cNvSpPr>
          <p:nvPr>
            <p:ph type="dt" sz="half" idx="10"/>
          </p:nvPr>
        </p:nvSpPr>
        <p:spPr/>
        <p:txBody>
          <a:bodyPr/>
          <a:lstStyle/>
          <a:p>
            <a:fld id="{8D1B8607-D98E-44DE-9E38-9E3FF2E31983}" type="datetimeFigureOut">
              <a:rPr lang="en-US" smtClean="0"/>
              <a:t>11/20/2025</a:t>
            </a:fld>
            <a:endParaRPr lang="en-US"/>
          </a:p>
        </p:txBody>
      </p:sp>
      <p:sp>
        <p:nvSpPr>
          <p:cNvPr id="5" name="Footer Placeholder 4">
            <a:extLst>
              <a:ext uri="{FF2B5EF4-FFF2-40B4-BE49-F238E27FC236}">
                <a16:creationId xmlns:a16="http://schemas.microsoft.com/office/drawing/2014/main" id="{9905F2CC-1EDB-A292-7BDD-9669C7B09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72401-C642-A562-DC26-F1F317E4A4AB}"/>
              </a:ext>
            </a:extLst>
          </p:cNvPr>
          <p:cNvSpPr>
            <a:spLocks noGrp="1"/>
          </p:cNvSpPr>
          <p:nvPr>
            <p:ph type="sldNum" sz="quarter" idx="12"/>
          </p:nvPr>
        </p:nvSpPr>
        <p:spPr/>
        <p:txBody>
          <a:bodyPr/>
          <a:lstStyle/>
          <a:p>
            <a:fld id="{2EC29B52-10C1-490C-8928-821D0604F44B}" type="slidenum">
              <a:rPr lang="en-US" smtClean="0"/>
              <a:t>‹#›</a:t>
            </a:fld>
            <a:endParaRPr lang="en-US"/>
          </a:p>
        </p:txBody>
      </p:sp>
    </p:spTree>
    <p:extLst>
      <p:ext uri="{BB962C8B-B14F-4D97-AF65-F5344CB8AC3E}">
        <p14:creationId xmlns:p14="http://schemas.microsoft.com/office/powerpoint/2010/main" val="1866807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B179-1E65-097C-9872-632D739458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DBA093-CC40-00FA-B794-41288CB30F6D}"/>
              </a:ext>
            </a:extLst>
          </p:cNvPr>
          <p:cNvSpPr>
            <a:spLocks noGrp="1"/>
          </p:cNvSpPr>
          <p:nvPr>
            <p:ph type="dt" sz="half" idx="10"/>
          </p:nvPr>
        </p:nvSpPr>
        <p:spPr/>
        <p:txBody>
          <a:bodyPr/>
          <a:lstStyle/>
          <a:p>
            <a:fld id="{8D1B8607-D98E-44DE-9E38-9E3FF2E31983}" type="datetimeFigureOut">
              <a:rPr lang="en-US" smtClean="0"/>
              <a:t>11/20/2025</a:t>
            </a:fld>
            <a:endParaRPr lang="en-US"/>
          </a:p>
        </p:txBody>
      </p:sp>
      <p:sp>
        <p:nvSpPr>
          <p:cNvPr id="4" name="Footer Placeholder 3">
            <a:extLst>
              <a:ext uri="{FF2B5EF4-FFF2-40B4-BE49-F238E27FC236}">
                <a16:creationId xmlns:a16="http://schemas.microsoft.com/office/drawing/2014/main" id="{46A82D33-0EFF-B307-8E0F-DA8AB5D45F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293695-3AEA-9887-D329-857A834C21AD}"/>
              </a:ext>
            </a:extLst>
          </p:cNvPr>
          <p:cNvSpPr>
            <a:spLocks noGrp="1"/>
          </p:cNvSpPr>
          <p:nvPr>
            <p:ph type="sldNum" sz="quarter" idx="12"/>
          </p:nvPr>
        </p:nvSpPr>
        <p:spPr/>
        <p:txBody>
          <a:bodyPr/>
          <a:lstStyle/>
          <a:p>
            <a:fld id="{2EC29B52-10C1-490C-8928-821D0604F44B}" type="slidenum">
              <a:rPr lang="en-US" smtClean="0"/>
              <a:t>‹#›</a:t>
            </a:fld>
            <a:endParaRPr lang="en-US"/>
          </a:p>
        </p:txBody>
      </p:sp>
    </p:spTree>
    <p:extLst>
      <p:ext uri="{BB962C8B-B14F-4D97-AF65-F5344CB8AC3E}">
        <p14:creationId xmlns:p14="http://schemas.microsoft.com/office/powerpoint/2010/main" val="3210659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Main Title, One Facult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BBB654-9FD1-3A75-11C2-3D73D7645D82}"/>
              </a:ext>
            </a:extLst>
          </p:cNvPr>
          <p:cNvSpPr>
            <a:spLocks noGrp="1"/>
          </p:cNvSpPr>
          <p:nvPr>
            <p:ph type="title" hasCustomPrompt="1"/>
          </p:nvPr>
        </p:nvSpPr>
        <p:spPr>
          <a:xfrm>
            <a:off x="5669280" y="1916686"/>
            <a:ext cx="6217920" cy="2294313"/>
          </a:xfrm>
          <a:prstGeom prst="rect">
            <a:avLst/>
          </a:prstGeom>
        </p:spPr>
        <p:txBody>
          <a:bodyPr anchor="b"/>
          <a:lstStyle>
            <a:lvl1pPr algn="r">
              <a:defRPr lang="en-US" sz="3200" b="1" kern="1200" dirty="0">
                <a:solidFill>
                  <a:srgbClr val="002D72"/>
                </a:solidFill>
                <a:latin typeface="+mj-lt"/>
                <a:ea typeface="Tahoma" panose="020B0604030504040204" pitchFamily="34" charset="0"/>
                <a:cs typeface="Tahoma" panose="020B0604030504040204" pitchFamily="34" charset="0"/>
              </a:defRPr>
            </a:lvl1pPr>
          </a:lstStyle>
          <a:p>
            <a:pPr marL="0" lvl="0" indent="0" algn="r" defTabSz="914400" rtl="0" eaLnBrk="1" latinLnBrk="0" hangingPunct="1">
              <a:lnSpc>
                <a:spcPct val="90000"/>
              </a:lnSpc>
              <a:spcBef>
                <a:spcPts val="1000"/>
              </a:spcBef>
              <a:buFont typeface="Arial" panose="020B0604020202020204" pitchFamily="34" charset="0"/>
              <a:buNone/>
            </a:pPr>
            <a:r>
              <a:rPr lang="en-US"/>
              <a:t>Main Title</a:t>
            </a:r>
          </a:p>
        </p:txBody>
      </p:sp>
      <p:sp>
        <p:nvSpPr>
          <p:cNvPr id="8" name="Text Placeholder 4">
            <a:extLst>
              <a:ext uri="{FF2B5EF4-FFF2-40B4-BE49-F238E27FC236}">
                <a16:creationId xmlns:a16="http://schemas.microsoft.com/office/drawing/2014/main" id="{65A4B765-A926-4BEB-AD97-600DC134EF94}"/>
              </a:ext>
            </a:extLst>
          </p:cNvPr>
          <p:cNvSpPr>
            <a:spLocks noGrp="1"/>
          </p:cNvSpPr>
          <p:nvPr>
            <p:ph type="body" sz="quarter" idx="11" hasCustomPrompt="1"/>
          </p:nvPr>
        </p:nvSpPr>
        <p:spPr>
          <a:xfrm>
            <a:off x="5669280" y="4368166"/>
            <a:ext cx="6217920" cy="1285874"/>
          </a:xfrm>
          <a:prstGeom prst="rect">
            <a:avLst/>
          </a:prstGeom>
        </p:spPr>
        <p:txBody>
          <a:bodyPr anchor="t">
            <a:normAutofit/>
          </a:bodyPr>
          <a:lstStyle>
            <a:lvl1pPr marL="0" indent="0" algn="r">
              <a:buNone/>
              <a:defRPr sz="2400" b="0">
                <a:solidFill>
                  <a:srgbClr val="262626"/>
                </a:solidFill>
                <a:latin typeface="+mj-lt"/>
                <a:ea typeface="Tahoma" panose="020B0604030504040204" pitchFamily="34" charset="0"/>
                <a:cs typeface="Tahoma" panose="020B0604030504040204" pitchFamily="34" charset="0"/>
              </a:defRPr>
            </a:lvl1pPr>
          </a:lstStyle>
          <a:p>
            <a:pPr lvl="0"/>
            <a:r>
              <a:rPr lang="en-US"/>
              <a:t>Faculty Name</a:t>
            </a:r>
          </a:p>
        </p:txBody>
      </p:sp>
      <p:sp>
        <p:nvSpPr>
          <p:cNvPr id="10" name="Text Placeholder 4">
            <a:extLst>
              <a:ext uri="{FF2B5EF4-FFF2-40B4-BE49-F238E27FC236}">
                <a16:creationId xmlns:a16="http://schemas.microsoft.com/office/drawing/2014/main" id="{F42290BA-1BAE-46A1-BF62-2A1C7FDED9C7}"/>
              </a:ext>
            </a:extLst>
          </p:cNvPr>
          <p:cNvSpPr>
            <a:spLocks noGrp="1"/>
          </p:cNvSpPr>
          <p:nvPr>
            <p:ph type="body" sz="quarter" idx="12" hasCustomPrompt="1"/>
          </p:nvPr>
        </p:nvSpPr>
        <p:spPr>
          <a:xfrm>
            <a:off x="5669280" y="5924550"/>
            <a:ext cx="6217920" cy="798592"/>
          </a:xfrm>
          <a:prstGeom prst="rect">
            <a:avLst/>
          </a:prstGeom>
        </p:spPr>
        <p:txBody>
          <a:bodyPr anchor="t">
            <a:normAutofit/>
          </a:bodyPr>
          <a:lstStyle>
            <a:lvl1pPr marL="0" indent="0" algn="r">
              <a:buNone/>
              <a:defRPr sz="2000" b="0">
                <a:solidFill>
                  <a:srgbClr val="262626"/>
                </a:solidFill>
                <a:latin typeface="+mn-lt"/>
                <a:ea typeface="Tahoma" panose="020B0604030504040204" pitchFamily="34" charset="0"/>
                <a:cs typeface="Tahoma" panose="020B0604030504040204" pitchFamily="34" charset="0"/>
              </a:defRPr>
            </a:lvl1pPr>
          </a:lstStyle>
          <a:p>
            <a:pPr lvl="0"/>
            <a:r>
              <a:rPr lang="en-US"/>
              <a:t>Contributors</a:t>
            </a:r>
          </a:p>
        </p:txBody>
      </p:sp>
    </p:spTree>
    <p:custDataLst>
      <p:tags r:id="rId1"/>
    </p:custDataLst>
    <p:extLst>
      <p:ext uri="{BB962C8B-B14F-4D97-AF65-F5344CB8AC3E}">
        <p14:creationId xmlns:p14="http://schemas.microsoft.com/office/powerpoint/2010/main" val="2895704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C77E-1A95-4705-82A9-83EA061E4CA0}"/>
              </a:ext>
            </a:extLst>
          </p:cNvPr>
          <p:cNvSpPr>
            <a:spLocks noGrp="1"/>
          </p:cNvSpPr>
          <p:nvPr>
            <p:ph type="title"/>
          </p:nvPr>
        </p:nvSpPr>
        <p:spPr/>
        <p:txBody>
          <a:bodyPr>
            <a:normAutofit/>
          </a:bodyPr>
          <a:lstStyle>
            <a:lvl1pPr>
              <a:defRPr sz="18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7" name="Picture Placeholder 6">
            <a:extLst>
              <a:ext uri="{FF2B5EF4-FFF2-40B4-BE49-F238E27FC236}">
                <a16:creationId xmlns:a16="http://schemas.microsoft.com/office/drawing/2014/main" id="{277F7434-C579-43D5-AF2A-F1F8970519B5}"/>
              </a:ext>
            </a:extLst>
          </p:cNvPr>
          <p:cNvSpPr>
            <a:spLocks noGrp="1"/>
          </p:cNvSpPr>
          <p:nvPr>
            <p:ph type="pic" sz="quarter" idx="17"/>
          </p:nvPr>
        </p:nvSpPr>
        <p:spPr>
          <a:xfrm>
            <a:off x="1371600" y="163513"/>
            <a:ext cx="10626725" cy="6202362"/>
          </a:xfrm>
          <a:prstGeom prst="rect">
            <a:avLst/>
          </a:prstGeom>
        </p:spPr>
        <p:txBody>
          <a:bodyPr/>
          <a:lstStyle>
            <a:lvl1pPr marL="182880" marR="0" indent="0" algn="l" defTabSz="914400" rtl="0" eaLnBrk="1" fontAlgn="auto" latinLnBrk="0" hangingPunct="1">
              <a:lnSpc>
                <a:spcPct val="125000"/>
              </a:lnSpc>
              <a:spcBef>
                <a:spcPts val="1000"/>
              </a:spcBef>
              <a:spcAft>
                <a:spcPts val="1200"/>
              </a:spcAft>
              <a:buClr>
                <a:srgbClr val="002D72"/>
              </a:buClr>
              <a:buSzPct val="112000"/>
              <a:buFontTx/>
              <a:buNone/>
              <a:tabLst/>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lvl4pPr>
          </a:lstStyle>
          <a:p>
            <a:r>
              <a:rPr lang="en-US"/>
              <a:t>Click icon to add picture</a:t>
            </a:r>
          </a:p>
        </p:txBody>
      </p:sp>
      <p:sp>
        <p:nvSpPr>
          <p:cNvPr id="5" name="Text Placeholder 3">
            <a:extLst>
              <a:ext uri="{FF2B5EF4-FFF2-40B4-BE49-F238E27FC236}">
                <a16:creationId xmlns:a16="http://schemas.microsoft.com/office/drawing/2014/main" id="{EE0E8935-BBD0-4621-877B-03B910BCD4DD}"/>
              </a:ext>
            </a:extLst>
          </p:cNvPr>
          <p:cNvSpPr>
            <a:spLocks noGrp="1"/>
          </p:cNvSpPr>
          <p:nvPr>
            <p:ph type="body" sz="quarter" idx="15" hasCustomPrompt="1"/>
          </p:nvPr>
        </p:nvSpPr>
        <p:spPr>
          <a:xfrm>
            <a:off x="1371600" y="6400799"/>
            <a:ext cx="10555288" cy="402336"/>
          </a:xfrm>
          <a:prstGeom prst="rect">
            <a:avLst/>
          </a:prstGeom>
        </p:spPr>
        <p:txBody>
          <a:bodyPr/>
          <a:lstStyle>
            <a:lvl1pPr marL="0" indent="0">
              <a:buNone/>
              <a:defRPr lang="en-US" sz="8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Image Citation</a:t>
            </a:r>
          </a:p>
        </p:txBody>
      </p:sp>
    </p:spTree>
    <p:custDataLst>
      <p:tags r:id="rId1"/>
    </p:custDataLst>
    <p:extLst>
      <p:ext uri="{BB962C8B-B14F-4D97-AF65-F5344CB8AC3E}">
        <p14:creationId xmlns:p14="http://schemas.microsoft.com/office/powerpoint/2010/main" val="16795052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Left,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C77E-1A95-4705-82A9-83EA061E4CA0}"/>
              </a:ext>
            </a:extLst>
          </p:cNvPr>
          <p:cNvSpPr>
            <a:spLocks noGrp="1"/>
          </p:cNvSpPr>
          <p:nvPr>
            <p:ph type="title"/>
          </p:nvPr>
        </p:nvSpPr>
        <p:spPr/>
        <p:txBody>
          <a:bodyPr>
            <a:normAutofit/>
          </a:bodyPr>
          <a:lstStyle>
            <a:lvl1pPr>
              <a:defRPr sz="18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15" name="Text Placeholder 2">
            <a:extLst>
              <a:ext uri="{FF2B5EF4-FFF2-40B4-BE49-F238E27FC236}">
                <a16:creationId xmlns:a16="http://schemas.microsoft.com/office/drawing/2014/main" id="{9AE45AFE-3513-407C-BC8D-896DFCB292CA}"/>
              </a:ext>
            </a:extLst>
          </p:cNvPr>
          <p:cNvSpPr>
            <a:spLocks noGrp="1"/>
          </p:cNvSpPr>
          <p:nvPr>
            <p:ph type="body" sz="quarter" idx="11" hasCustomPrompt="1"/>
          </p:nvPr>
        </p:nvSpPr>
        <p:spPr>
          <a:xfrm>
            <a:off x="1371601" y="162835"/>
            <a:ext cx="4023360" cy="6126480"/>
          </a:xfrm>
          <a:prstGeom prst="rect">
            <a:avLst/>
          </a:prstGeom>
        </p:spPr>
        <p:txBody>
          <a:bodyPr lIns="0" rIns="18288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lang="en-US" sz="28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lang="en-US" sz="24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lang="en-US"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lang="en-US" sz="1800">
                <a:latin typeface="Tahoma" panose="020B0604030504040204" pitchFamily="34" charset="0"/>
                <a:ea typeface="Tahoma" panose="020B0604030504040204" pitchFamily="34" charset="0"/>
                <a:cs typeface="Tahoma" panose="020B0604030504040204" pitchFamily="34" charset="0"/>
              </a:defRPr>
            </a:lvl4pPr>
            <a:lvl5pPr>
              <a:spcAft>
                <a:spcPts val="1200"/>
              </a:spcAft>
              <a:buSzPct val="75000"/>
              <a:defRPr lang="en-US" sz="1600" dirty="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p:txBody>
      </p:sp>
      <p:sp>
        <p:nvSpPr>
          <p:cNvPr id="6" name="Text Placeholder 5">
            <a:extLst>
              <a:ext uri="{FF2B5EF4-FFF2-40B4-BE49-F238E27FC236}">
                <a16:creationId xmlns:a16="http://schemas.microsoft.com/office/drawing/2014/main" id="{D5476191-F9F1-4E49-94A1-81738DE55530}"/>
              </a:ext>
            </a:extLst>
          </p:cNvPr>
          <p:cNvSpPr>
            <a:spLocks noGrp="1"/>
          </p:cNvSpPr>
          <p:nvPr>
            <p:ph type="body" sz="quarter" idx="13" hasCustomPrompt="1"/>
          </p:nvPr>
        </p:nvSpPr>
        <p:spPr>
          <a:xfrm>
            <a:off x="1371600" y="6400800"/>
            <a:ext cx="4023360" cy="402336"/>
          </a:xfrm>
          <a:prstGeom prst="rect">
            <a:avLst/>
          </a:prstGeom>
        </p:spPr>
        <p:txBody>
          <a:bodyPr/>
          <a:lstStyle>
            <a:lvl1pPr marL="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buNone/>
              <a:defRPr sz="800">
                <a:latin typeface="Tahoma" panose="020B0604030504040204" pitchFamily="34" charset="0"/>
                <a:ea typeface="Tahoma" panose="020B0604030504040204" pitchFamily="34" charset="0"/>
                <a:cs typeface="Tahoma" panose="020B0604030504040204" pitchFamily="34" charset="0"/>
              </a:defRPr>
            </a:lvl2pPr>
            <a:lvl3pPr marL="1033463" indent="0">
              <a:buNone/>
              <a:defRPr sz="800">
                <a:latin typeface="Tahoma" panose="020B0604030504040204" pitchFamily="34" charset="0"/>
                <a:ea typeface="Tahoma" panose="020B0604030504040204" pitchFamily="34" charset="0"/>
                <a:cs typeface="Tahoma" panose="020B0604030504040204" pitchFamily="34" charset="0"/>
              </a:defRPr>
            </a:lvl3pPr>
            <a:lvl4pPr marL="0" indent="0">
              <a:buFont typeface="Arial" panose="020B0604020202020204" pitchFamily="34" charset="0"/>
              <a:buNone/>
              <a:defRPr sz="800">
                <a:latin typeface="Tahoma" panose="020B0604030504040204" pitchFamily="34" charset="0"/>
                <a:ea typeface="Tahoma" panose="020B0604030504040204" pitchFamily="34" charset="0"/>
                <a:cs typeface="Tahoma" panose="020B0604030504040204" pitchFamily="34" charset="0"/>
              </a:defRPr>
            </a:lvl4pPr>
            <a:lvl5pPr marL="0" indent="0">
              <a:buFont typeface="Arial" panose="020B0604020202020204" pitchFamily="34" charset="0"/>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Citation</a:t>
            </a:r>
          </a:p>
        </p:txBody>
      </p:sp>
      <p:sp>
        <p:nvSpPr>
          <p:cNvPr id="17" name="Picture Placeholder 16">
            <a:extLst>
              <a:ext uri="{FF2B5EF4-FFF2-40B4-BE49-F238E27FC236}">
                <a16:creationId xmlns:a16="http://schemas.microsoft.com/office/drawing/2014/main" id="{EA072230-7B2A-451C-A558-FE5EA54DAED9}"/>
              </a:ext>
            </a:extLst>
          </p:cNvPr>
          <p:cNvSpPr>
            <a:spLocks noGrp="1"/>
          </p:cNvSpPr>
          <p:nvPr>
            <p:ph type="pic" sz="quarter" idx="14"/>
          </p:nvPr>
        </p:nvSpPr>
        <p:spPr>
          <a:xfrm>
            <a:off x="5526088" y="162835"/>
            <a:ext cx="6400800" cy="6126480"/>
          </a:xfrm>
          <a:prstGeom prst="rect">
            <a:avLst/>
          </a:prstGeom>
        </p:spPr>
        <p:txBody>
          <a:bodyPr/>
          <a:lstStyle>
            <a:lvl1pPr marL="182880" marR="0" indent="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None/>
              <a:tabLst/>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lvl4pPr>
          </a:lstStyle>
          <a:p>
            <a:r>
              <a:rPr lang="en-US"/>
              <a:t>Click icon to add picture</a:t>
            </a:r>
          </a:p>
        </p:txBody>
      </p:sp>
      <p:sp>
        <p:nvSpPr>
          <p:cNvPr id="4" name="Text Placeholder 3">
            <a:extLst>
              <a:ext uri="{FF2B5EF4-FFF2-40B4-BE49-F238E27FC236}">
                <a16:creationId xmlns:a16="http://schemas.microsoft.com/office/drawing/2014/main" id="{92FF7273-EFF9-50FB-BF87-73D2D7A24BF5}"/>
              </a:ext>
            </a:extLst>
          </p:cNvPr>
          <p:cNvSpPr>
            <a:spLocks noGrp="1"/>
          </p:cNvSpPr>
          <p:nvPr>
            <p:ph type="body" sz="quarter" idx="15" hasCustomPrompt="1"/>
          </p:nvPr>
        </p:nvSpPr>
        <p:spPr>
          <a:xfrm>
            <a:off x="5526088" y="6400799"/>
            <a:ext cx="6400800" cy="402336"/>
          </a:xfrm>
          <a:prstGeom prst="rect">
            <a:avLst/>
          </a:prstGeom>
        </p:spPr>
        <p:txBody>
          <a:bodyPr/>
          <a:lstStyle>
            <a:lvl1pPr marL="0" indent="0">
              <a:buNone/>
              <a:defRPr lang="en-US" sz="8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Image Citation</a:t>
            </a:r>
          </a:p>
        </p:txBody>
      </p:sp>
    </p:spTree>
    <p:custDataLst>
      <p:tags r:id="rId1"/>
    </p:custDataLst>
    <p:extLst>
      <p:ext uri="{BB962C8B-B14F-4D97-AF65-F5344CB8AC3E}">
        <p14:creationId xmlns:p14="http://schemas.microsoft.com/office/powerpoint/2010/main" val="3132368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60" name="Picture 12" descr="PP_Title_C.jpg                                                 0033966FKarls G4                       C0DC18D5:">
            <a:extLst>
              <a:ext uri="{FF2B5EF4-FFF2-40B4-BE49-F238E27FC236}">
                <a16:creationId xmlns:a16="http://schemas.microsoft.com/office/drawing/2014/main" id="{B0EAF2F4-0FD1-4295-BD8D-CAB7A5E9AB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3">
            <a:extLst>
              <a:ext uri="{FF2B5EF4-FFF2-40B4-BE49-F238E27FC236}">
                <a16:creationId xmlns:a16="http://schemas.microsoft.com/office/drawing/2014/main" id="{4C473AF1-3674-4EE1-8AF7-F3E6B3AFADC5}"/>
              </a:ext>
            </a:extLst>
          </p:cNvPr>
          <p:cNvSpPr>
            <a:spLocks noGrp="1" noChangeArrowheads="1"/>
          </p:cNvSpPr>
          <p:nvPr>
            <p:ph type="ctrTitle"/>
          </p:nvPr>
        </p:nvSpPr>
        <p:spPr bwMode="white">
          <a:xfrm>
            <a:off x="1079502" y="876300"/>
            <a:ext cx="10401300" cy="1143000"/>
          </a:xfrm>
        </p:spPr>
        <p:txBody>
          <a:bodyPr/>
          <a:lstStyle>
            <a:lvl1pPr>
              <a:defRPr>
                <a:solidFill>
                  <a:schemeClr val="bg1"/>
                </a:solidFill>
              </a:defRPr>
            </a:lvl1pPr>
          </a:lstStyle>
          <a:p>
            <a:pPr lvl="0"/>
            <a:r>
              <a:rPr lang="en-US" altLang="en-US" noProof="0"/>
              <a:t>Click to edit Master title style</a:t>
            </a:r>
          </a:p>
        </p:txBody>
      </p:sp>
      <p:sp>
        <p:nvSpPr>
          <p:cNvPr id="2052" name="Rectangle 4">
            <a:extLst>
              <a:ext uri="{FF2B5EF4-FFF2-40B4-BE49-F238E27FC236}">
                <a16:creationId xmlns:a16="http://schemas.microsoft.com/office/drawing/2014/main" id="{3785D0B4-D106-485F-941E-FA6896116ACC}"/>
              </a:ext>
            </a:extLst>
          </p:cNvPr>
          <p:cNvSpPr>
            <a:spLocks noGrp="1" noChangeArrowheads="1"/>
          </p:cNvSpPr>
          <p:nvPr>
            <p:ph type="subTitle" idx="1"/>
          </p:nvPr>
        </p:nvSpPr>
        <p:spPr bwMode="white">
          <a:xfrm>
            <a:off x="1079502" y="2057400"/>
            <a:ext cx="10401300" cy="914400"/>
          </a:xfrm>
        </p:spPr>
        <p:txBody>
          <a:bodyPr/>
          <a:lstStyle>
            <a:lvl1pPr marL="0" indent="0">
              <a:buFontTx/>
              <a:buNone/>
              <a:defRPr sz="2400">
                <a:solidFill>
                  <a:schemeClr val="bg1"/>
                </a:solidFill>
              </a:defRPr>
            </a:lvl1pPr>
          </a:lstStyle>
          <a:p>
            <a:pPr lvl="0"/>
            <a:r>
              <a:rPr lang="en-US" altLang="en-US" noProof="0"/>
              <a:t>Click to edit Master subtitle style</a:t>
            </a:r>
          </a:p>
        </p:txBody>
      </p:sp>
      <p:sp>
        <p:nvSpPr>
          <p:cNvPr id="2053" name="Rectangle 5">
            <a:extLst>
              <a:ext uri="{FF2B5EF4-FFF2-40B4-BE49-F238E27FC236}">
                <a16:creationId xmlns:a16="http://schemas.microsoft.com/office/drawing/2014/main" id="{3A35BED7-1800-4B5A-9859-A9C0DCEA9337}"/>
              </a:ext>
            </a:extLst>
          </p:cNvPr>
          <p:cNvSpPr>
            <a:spLocks noGrp="1" noChangeArrowheads="1"/>
          </p:cNvSpPr>
          <p:nvPr>
            <p:ph type="dt" sz="half" idx="2"/>
          </p:nvPr>
        </p:nvSpPr>
        <p:spPr bwMode="auto">
          <a:xfrm>
            <a:off x="1092200" y="6400800"/>
            <a:ext cx="2540000" cy="304800"/>
          </a:xfrm>
        </p:spPr>
        <p:txBody>
          <a:bodyPr/>
          <a:lstStyle>
            <a:lvl1pPr>
              <a:defRPr>
                <a:solidFill>
                  <a:srgbClr val="002C77"/>
                </a:solidFill>
              </a:defRPr>
            </a:lvl1pPr>
          </a:lstStyle>
          <a:p>
            <a:fld id="{1DDEBB78-D71A-4D4D-80AC-5967BD300C82}" type="datetime4">
              <a:rPr lang="en-US" altLang="en-US"/>
              <a:pPr/>
              <a:t>November 20, 2025</a:t>
            </a:fld>
            <a:endParaRPr lang="en-US" altLang="en-US" dirty="0">
              <a:latin typeface="Times" panose="02020603050405020304" pitchFamily="18" charset="0"/>
            </a:endParaRPr>
          </a:p>
        </p:txBody>
      </p:sp>
      <p:sp>
        <p:nvSpPr>
          <p:cNvPr id="2054" name="Rectangle 6">
            <a:extLst>
              <a:ext uri="{FF2B5EF4-FFF2-40B4-BE49-F238E27FC236}">
                <a16:creationId xmlns:a16="http://schemas.microsoft.com/office/drawing/2014/main" id="{D8A01557-673F-4055-A154-7ABA6B8066DF}"/>
              </a:ext>
            </a:extLst>
          </p:cNvPr>
          <p:cNvSpPr>
            <a:spLocks noGrp="1" noChangeArrowheads="1"/>
          </p:cNvSpPr>
          <p:nvPr>
            <p:ph type="ftr" sz="quarter" idx="3"/>
          </p:nvPr>
        </p:nvSpPr>
        <p:spPr bwMode="white">
          <a:xfrm>
            <a:off x="4165600" y="6400800"/>
            <a:ext cx="3860800" cy="304800"/>
          </a:xfrm>
        </p:spPr>
        <p:txBody>
          <a:bodyPr/>
          <a:lstStyle>
            <a:lvl1pPr>
              <a:defRPr>
                <a:solidFill>
                  <a:srgbClr val="002C77"/>
                </a:solidFill>
              </a:defRPr>
            </a:lvl1pPr>
          </a:lstStyle>
          <a:p>
            <a:endParaRPr lang="en-US" altLang="en-US" dirty="0"/>
          </a:p>
        </p:txBody>
      </p:sp>
      <p:sp>
        <p:nvSpPr>
          <p:cNvPr id="2055" name="Rectangle 7">
            <a:extLst>
              <a:ext uri="{FF2B5EF4-FFF2-40B4-BE49-F238E27FC236}">
                <a16:creationId xmlns:a16="http://schemas.microsoft.com/office/drawing/2014/main" id="{ECAB604F-4386-49BB-A4A1-5FAC0C35203F}"/>
              </a:ext>
            </a:extLst>
          </p:cNvPr>
          <p:cNvSpPr>
            <a:spLocks noGrp="1" noChangeArrowheads="1"/>
          </p:cNvSpPr>
          <p:nvPr>
            <p:ph type="sldNum" sz="quarter" idx="4"/>
          </p:nvPr>
        </p:nvSpPr>
        <p:spPr bwMode="white">
          <a:xfrm>
            <a:off x="8940800" y="6400800"/>
            <a:ext cx="2540000" cy="304800"/>
          </a:xfrm>
        </p:spPr>
        <p:txBody>
          <a:bodyPr/>
          <a:lstStyle>
            <a:lvl1pPr>
              <a:defRPr>
                <a:solidFill>
                  <a:srgbClr val="002C77"/>
                </a:solidFill>
              </a:defRPr>
            </a:lvl1pPr>
          </a:lstStyle>
          <a:p>
            <a:fld id="{E617084E-CE13-4440-A200-9F0C12C9E2F2}" type="slidenum">
              <a:rPr lang="en-US" altLang="en-US"/>
              <a:pPr/>
              <a:t>‹#›</a:t>
            </a:fld>
            <a:endParaRPr lang="en-US" altLang="en-US" dirty="0"/>
          </a:p>
        </p:txBody>
      </p:sp>
    </p:spTree>
    <p:extLst>
      <p:ext uri="{BB962C8B-B14F-4D97-AF65-F5344CB8AC3E}">
        <p14:creationId xmlns:p14="http://schemas.microsoft.com/office/powerpoint/2010/main" val="2285134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8634-9000-4FA3-A5FD-17CD6A74E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2BA47B-7CAB-4B10-9B5C-E34E5AA5F3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B0C91-7AB1-4AF1-BC29-EFA19C6E2737}"/>
              </a:ext>
            </a:extLst>
          </p:cNvPr>
          <p:cNvSpPr>
            <a:spLocks noGrp="1"/>
          </p:cNvSpPr>
          <p:nvPr>
            <p:ph type="dt" sz="half" idx="10"/>
          </p:nvPr>
        </p:nvSpPr>
        <p:spPr/>
        <p:txBody>
          <a:bodyPr/>
          <a:lstStyle>
            <a:lvl1pPr>
              <a:defRPr/>
            </a:lvl1pPr>
          </a:lstStyle>
          <a:p>
            <a:fld id="{D5E469DA-C716-4AD2-AB82-CDDF19AA6D07}" type="datetime4">
              <a:rPr lang="en-US" altLang="en-US"/>
              <a:pPr/>
              <a:t>November 20, 2025</a:t>
            </a:fld>
            <a:endParaRPr lang="en-US" altLang="en-US" dirty="0">
              <a:latin typeface="Times" panose="02020603050405020304" pitchFamily="18" charset="0"/>
            </a:endParaRPr>
          </a:p>
        </p:txBody>
      </p:sp>
      <p:sp>
        <p:nvSpPr>
          <p:cNvPr id="5" name="Footer Placeholder 4">
            <a:extLst>
              <a:ext uri="{FF2B5EF4-FFF2-40B4-BE49-F238E27FC236}">
                <a16:creationId xmlns:a16="http://schemas.microsoft.com/office/drawing/2014/main" id="{FBADCE33-8BEE-4404-8DD6-06B9C366F3B3}"/>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B2B38625-8EA0-40DD-B562-9677A3E21CAA}"/>
              </a:ext>
            </a:extLst>
          </p:cNvPr>
          <p:cNvSpPr>
            <a:spLocks noGrp="1"/>
          </p:cNvSpPr>
          <p:nvPr>
            <p:ph type="sldNum" sz="quarter" idx="12"/>
          </p:nvPr>
        </p:nvSpPr>
        <p:spPr/>
        <p:txBody>
          <a:bodyPr/>
          <a:lstStyle>
            <a:lvl1pPr>
              <a:defRPr/>
            </a:lvl1pPr>
          </a:lstStyle>
          <a:p>
            <a:fld id="{569F5B8C-BB8F-44FC-B8B8-53C8E854318D}" type="slidenum">
              <a:rPr lang="en-US" altLang="en-US"/>
              <a:pPr/>
              <a:t>‹#›</a:t>
            </a:fld>
            <a:endParaRPr lang="en-US" altLang="en-US" dirty="0"/>
          </a:p>
        </p:txBody>
      </p:sp>
    </p:spTree>
    <p:extLst>
      <p:ext uri="{BB962C8B-B14F-4D97-AF65-F5344CB8AC3E}">
        <p14:creationId xmlns:p14="http://schemas.microsoft.com/office/powerpoint/2010/main" val="3803900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80566-1F66-4510-87CD-70A9542646F4}"/>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3445D9-157F-41DD-8CF0-1C121A72B90D}"/>
              </a:ext>
            </a:extLst>
          </p:cNvPr>
          <p:cNvSpPr>
            <a:spLocks noGrp="1"/>
          </p:cNvSpPr>
          <p:nvPr>
            <p:ph type="body" idx="1"/>
          </p:nvPr>
        </p:nvSpPr>
        <p:spPr>
          <a:xfrm>
            <a:off x="831851" y="458946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09386276-FDD2-4FE0-BC8B-471426A0272C}"/>
              </a:ext>
            </a:extLst>
          </p:cNvPr>
          <p:cNvSpPr>
            <a:spLocks noGrp="1"/>
          </p:cNvSpPr>
          <p:nvPr>
            <p:ph type="dt" sz="half" idx="10"/>
          </p:nvPr>
        </p:nvSpPr>
        <p:spPr/>
        <p:txBody>
          <a:bodyPr/>
          <a:lstStyle>
            <a:lvl1pPr>
              <a:defRPr/>
            </a:lvl1pPr>
          </a:lstStyle>
          <a:p>
            <a:fld id="{3E99D2A9-68DE-4C5F-B33E-1A2C37A3D984}" type="datetime4">
              <a:rPr lang="en-US" altLang="en-US"/>
              <a:pPr/>
              <a:t>November 20, 2025</a:t>
            </a:fld>
            <a:endParaRPr lang="en-US" altLang="en-US" dirty="0">
              <a:latin typeface="Times" panose="02020603050405020304" pitchFamily="18" charset="0"/>
            </a:endParaRPr>
          </a:p>
        </p:txBody>
      </p:sp>
      <p:sp>
        <p:nvSpPr>
          <p:cNvPr id="5" name="Footer Placeholder 4">
            <a:extLst>
              <a:ext uri="{FF2B5EF4-FFF2-40B4-BE49-F238E27FC236}">
                <a16:creationId xmlns:a16="http://schemas.microsoft.com/office/drawing/2014/main" id="{FAFE9D9F-149E-4D22-85CB-8E70BA044B84}"/>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929CBDD4-3D52-48EB-A8E1-E95CC08DD241}"/>
              </a:ext>
            </a:extLst>
          </p:cNvPr>
          <p:cNvSpPr>
            <a:spLocks noGrp="1"/>
          </p:cNvSpPr>
          <p:nvPr>
            <p:ph type="sldNum" sz="quarter" idx="12"/>
          </p:nvPr>
        </p:nvSpPr>
        <p:spPr/>
        <p:txBody>
          <a:bodyPr/>
          <a:lstStyle>
            <a:lvl1pPr>
              <a:defRPr/>
            </a:lvl1pPr>
          </a:lstStyle>
          <a:p>
            <a:fld id="{B58B339D-D855-40D1-8E31-5BDA52854CC6}" type="slidenum">
              <a:rPr lang="en-US" altLang="en-US"/>
              <a:pPr/>
              <a:t>‹#›</a:t>
            </a:fld>
            <a:endParaRPr lang="en-US" altLang="en-US" dirty="0"/>
          </a:p>
        </p:txBody>
      </p:sp>
    </p:spTree>
    <p:extLst>
      <p:ext uri="{BB962C8B-B14F-4D97-AF65-F5344CB8AC3E}">
        <p14:creationId xmlns:p14="http://schemas.microsoft.com/office/powerpoint/2010/main" val="1398799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D9B0A-C6C1-4C74-B3C7-8E458A9958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480530-B7BD-4CEF-B54E-A28F51373ED5}"/>
              </a:ext>
            </a:extLst>
          </p:cNvPr>
          <p:cNvSpPr>
            <a:spLocks noGrp="1"/>
          </p:cNvSpPr>
          <p:nvPr>
            <p:ph sz="half" idx="1"/>
          </p:nvPr>
        </p:nvSpPr>
        <p:spPr>
          <a:xfrm>
            <a:off x="10795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722C7-9167-4EDB-A5C0-4C4DF177EC95}"/>
              </a:ext>
            </a:extLst>
          </p:cNvPr>
          <p:cNvSpPr>
            <a:spLocks noGrp="1"/>
          </p:cNvSpPr>
          <p:nvPr>
            <p:ph sz="half" idx="2"/>
          </p:nvPr>
        </p:nvSpPr>
        <p:spPr>
          <a:xfrm>
            <a:off x="63627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143D51-9B96-4797-8946-094A3D235FF9}"/>
              </a:ext>
            </a:extLst>
          </p:cNvPr>
          <p:cNvSpPr>
            <a:spLocks noGrp="1"/>
          </p:cNvSpPr>
          <p:nvPr>
            <p:ph type="dt" sz="half" idx="10"/>
          </p:nvPr>
        </p:nvSpPr>
        <p:spPr/>
        <p:txBody>
          <a:bodyPr/>
          <a:lstStyle>
            <a:lvl1pPr>
              <a:defRPr/>
            </a:lvl1pPr>
          </a:lstStyle>
          <a:p>
            <a:fld id="{9B13EB96-4271-4E01-BCCE-10B34F137257}" type="datetime4">
              <a:rPr lang="en-US" altLang="en-US"/>
              <a:pPr/>
              <a:t>November 20, 2025</a:t>
            </a:fld>
            <a:endParaRPr lang="en-US" altLang="en-US" dirty="0">
              <a:latin typeface="Times" panose="02020603050405020304" pitchFamily="18" charset="0"/>
            </a:endParaRPr>
          </a:p>
        </p:txBody>
      </p:sp>
      <p:sp>
        <p:nvSpPr>
          <p:cNvPr id="6" name="Footer Placeholder 5">
            <a:extLst>
              <a:ext uri="{FF2B5EF4-FFF2-40B4-BE49-F238E27FC236}">
                <a16:creationId xmlns:a16="http://schemas.microsoft.com/office/drawing/2014/main" id="{C4A995FB-5A80-4AA5-849F-89910452475D}"/>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D15B5CED-AB14-4AAF-9BB9-FE3C0EB557E8}"/>
              </a:ext>
            </a:extLst>
          </p:cNvPr>
          <p:cNvSpPr>
            <a:spLocks noGrp="1"/>
          </p:cNvSpPr>
          <p:nvPr>
            <p:ph type="sldNum" sz="quarter" idx="12"/>
          </p:nvPr>
        </p:nvSpPr>
        <p:spPr/>
        <p:txBody>
          <a:bodyPr/>
          <a:lstStyle>
            <a:lvl1pPr>
              <a:defRPr/>
            </a:lvl1pPr>
          </a:lstStyle>
          <a:p>
            <a:fld id="{8E12BD1F-AB67-4F97-BDC2-4CBF94917779}" type="slidenum">
              <a:rPr lang="en-US" altLang="en-US"/>
              <a:pPr/>
              <a:t>‹#›</a:t>
            </a:fld>
            <a:endParaRPr lang="en-US" altLang="en-US" dirty="0"/>
          </a:p>
        </p:txBody>
      </p:sp>
    </p:spTree>
    <p:extLst>
      <p:ext uri="{BB962C8B-B14F-4D97-AF65-F5344CB8AC3E}">
        <p14:creationId xmlns:p14="http://schemas.microsoft.com/office/powerpoint/2010/main" val="1635609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7CFB6-0C78-FC38-C9B8-8F8CBAC8B9E2}"/>
              </a:ext>
            </a:extLst>
          </p:cNvPr>
          <p:cNvSpPr>
            <a:spLocks noGrp="1"/>
          </p:cNvSpPr>
          <p:nvPr>
            <p:ph type="title" hasCustomPrompt="1"/>
          </p:nvPr>
        </p:nvSpPr>
        <p:spPr>
          <a:xfrm>
            <a:off x="5613621" y="4301655"/>
            <a:ext cx="6209306" cy="1311966"/>
          </a:xfrm>
          <a:prstGeom prst="rect">
            <a:avLst/>
          </a:prstGeom>
        </p:spPr>
        <p:txBody>
          <a:bodyPr/>
          <a:lstStyle>
            <a:lvl1pPr algn="r">
              <a:defRPr sz="2800"/>
            </a:lvl1pPr>
          </a:lstStyle>
          <a:p>
            <a:pPr lvl="0"/>
            <a:r>
              <a:rPr lang="en-US"/>
              <a:t>Section Title</a:t>
            </a:r>
          </a:p>
        </p:txBody>
      </p:sp>
    </p:spTree>
    <p:custDataLst>
      <p:tags r:id="rId1"/>
    </p:custDataLst>
    <p:extLst>
      <p:ext uri="{BB962C8B-B14F-4D97-AF65-F5344CB8AC3E}">
        <p14:creationId xmlns:p14="http://schemas.microsoft.com/office/powerpoint/2010/main" val="28332423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F77E-FB57-4AF8-9714-6A480AD2918B}"/>
              </a:ext>
            </a:extLst>
          </p:cNvPr>
          <p:cNvSpPr>
            <a:spLocks noGrp="1"/>
          </p:cNvSpPr>
          <p:nvPr>
            <p:ph type="title"/>
          </p:nvPr>
        </p:nvSpPr>
        <p:spPr>
          <a:xfrm>
            <a:off x="840317"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C90FE8-7132-407D-BE4B-036950851F94}"/>
              </a:ext>
            </a:extLst>
          </p:cNvPr>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8B225F-25D9-4AEA-AF43-66DCF3893185}"/>
              </a:ext>
            </a:extLst>
          </p:cNvPr>
          <p:cNvSpPr>
            <a:spLocks noGrp="1"/>
          </p:cNvSpPr>
          <p:nvPr>
            <p:ph sz="half" idx="2"/>
          </p:nvPr>
        </p:nvSpPr>
        <p:spPr>
          <a:xfrm>
            <a:off x="840319"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F76AE4-7D9E-4D0A-AA34-C4BAC070CAF3}"/>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C9FE9E-6442-45C3-8C5B-8935917FBE11}"/>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68825C-C6B8-44BF-AE1E-E5BBA651EC26}"/>
              </a:ext>
            </a:extLst>
          </p:cNvPr>
          <p:cNvSpPr>
            <a:spLocks noGrp="1"/>
          </p:cNvSpPr>
          <p:nvPr>
            <p:ph type="dt" sz="half" idx="10"/>
          </p:nvPr>
        </p:nvSpPr>
        <p:spPr/>
        <p:txBody>
          <a:bodyPr/>
          <a:lstStyle>
            <a:lvl1pPr>
              <a:defRPr/>
            </a:lvl1pPr>
          </a:lstStyle>
          <a:p>
            <a:fld id="{E19E5E96-3711-4CE2-A318-3627CD586503}" type="datetime4">
              <a:rPr lang="en-US" altLang="en-US"/>
              <a:pPr/>
              <a:t>November 20, 2025</a:t>
            </a:fld>
            <a:endParaRPr lang="en-US" altLang="en-US" dirty="0">
              <a:latin typeface="Times" panose="02020603050405020304" pitchFamily="18" charset="0"/>
            </a:endParaRPr>
          </a:p>
        </p:txBody>
      </p:sp>
      <p:sp>
        <p:nvSpPr>
          <p:cNvPr id="8" name="Footer Placeholder 7">
            <a:extLst>
              <a:ext uri="{FF2B5EF4-FFF2-40B4-BE49-F238E27FC236}">
                <a16:creationId xmlns:a16="http://schemas.microsoft.com/office/drawing/2014/main" id="{809AD9CB-0C96-4E3B-B766-6143C0D75AEA}"/>
              </a:ext>
            </a:extLst>
          </p:cNvPr>
          <p:cNvSpPr>
            <a:spLocks noGrp="1"/>
          </p:cNvSpPr>
          <p:nvPr>
            <p:ph type="ftr" sz="quarter" idx="11"/>
          </p:nvPr>
        </p:nvSpPr>
        <p:spPr/>
        <p:txBody>
          <a:bodyPr/>
          <a:lstStyle>
            <a:lvl1pPr>
              <a:defRPr/>
            </a:lvl1pPr>
          </a:lstStyle>
          <a:p>
            <a:endParaRPr lang="en-US" altLang="en-US" dirty="0"/>
          </a:p>
        </p:txBody>
      </p:sp>
      <p:sp>
        <p:nvSpPr>
          <p:cNvPr id="9" name="Slide Number Placeholder 8">
            <a:extLst>
              <a:ext uri="{FF2B5EF4-FFF2-40B4-BE49-F238E27FC236}">
                <a16:creationId xmlns:a16="http://schemas.microsoft.com/office/drawing/2014/main" id="{43966055-C292-458A-8967-EFB8B4C2D3AE}"/>
              </a:ext>
            </a:extLst>
          </p:cNvPr>
          <p:cNvSpPr>
            <a:spLocks noGrp="1"/>
          </p:cNvSpPr>
          <p:nvPr>
            <p:ph type="sldNum" sz="quarter" idx="12"/>
          </p:nvPr>
        </p:nvSpPr>
        <p:spPr/>
        <p:txBody>
          <a:bodyPr/>
          <a:lstStyle>
            <a:lvl1pPr>
              <a:defRPr/>
            </a:lvl1pPr>
          </a:lstStyle>
          <a:p>
            <a:fld id="{49AEB13C-4606-4A0F-B91E-539A43B5C0A5}" type="slidenum">
              <a:rPr lang="en-US" altLang="en-US"/>
              <a:pPr/>
              <a:t>‹#›</a:t>
            </a:fld>
            <a:endParaRPr lang="en-US" altLang="en-US" dirty="0"/>
          </a:p>
        </p:txBody>
      </p:sp>
    </p:spTree>
    <p:extLst>
      <p:ext uri="{BB962C8B-B14F-4D97-AF65-F5344CB8AC3E}">
        <p14:creationId xmlns:p14="http://schemas.microsoft.com/office/powerpoint/2010/main" val="12039174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F6BF-57C5-4CCB-A574-0527E998D2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1CC7DC-0FDD-4E69-93F2-6618CDEEB6F8}"/>
              </a:ext>
            </a:extLst>
          </p:cNvPr>
          <p:cNvSpPr>
            <a:spLocks noGrp="1"/>
          </p:cNvSpPr>
          <p:nvPr>
            <p:ph type="dt" sz="half" idx="10"/>
          </p:nvPr>
        </p:nvSpPr>
        <p:spPr/>
        <p:txBody>
          <a:bodyPr/>
          <a:lstStyle>
            <a:lvl1pPr>
              <a:defRPr/>
            </a:lvl1pPr>
          </a:lstStyle>
          <a:p>
            <a:fld id="{DD77AA33-5E1D-4088-8706-88D0EAA8A6FA}" type="datetime4">
              <a:rPr lang="en-US" altLang="en-US"/>
              <a:pPr/>
              <a:t>November 20, 2025</a:t>
            </a:fld>
            <a:endParaRPr lang="en-US" altLang="en-US" dirty="0">
              <a:latin typeface="Times" panose="02020603050405020304" pitchFamily="18" charset="0"/>
            </a:endParaRPr>
          </a:p>
        </p:txBody>
      </p:sp>
      <p:sp>
        <p:nvSpPr>
          <p:cNvPr id="4" name="Footer Placeholder 3">
            <a:extLst>
              <a:ext uri="{FF2B5EF4-FFF2-40B4-BE49-F238E27FC236}">
                <a16:creationId xmlns:a16="http://schemas.microsoft.com/office/drawing/2014/main" id="{CADEE538-E8F6-416C-9B77-6BD3454CC7BF}"/>
              </a:ext>
            </a:extLst>
          </p:cNvPr>
          <p:cNvSpPr>
            <a:spLocks noGrp="1"/>
          </p:cNvSpPr>
          <p:nvPr>
            <p:ph type="ftr" sz="quarter" idx="11"/>
          </p:nvPr>
        </p:nvSpPr>
        <p:spPr/>
        <p:txBody>
          <a:bodyPr/>
          <a:lstStyle>
            <a:lvl1pPr>
              <a:defRPr/>
            </a:lvl1pPr>
          </a:lstStyle>
          <a:p>
            <a:endParaRPr lang="en-US" altLang="en-US" dirty="0"/>
          </a:p>
        </p:txBody>
      </p:sp>
      <p:sp>
        <p:nvSpPr>
          <p:cNvPr id="5" name="Slide Number Placeholder 4">
            <a:extLst>
              <a:ext uri="{FF2B5EF4-FFF2-40B4-BE49-F238E27FC236}">
                <a16:creationId xmlns:a16="http://schemas.microsoft.com/office/drawing/2014/main" id="{3050DC95-DB3A-4789-9E3F-B626699262E7}"/>
              </a:ext>
            </a:extLst>
          </p:cNvPr>
          <p:cNvSpPr>
            <a:spLocks noGrp="1"/>
          </p:cNvSpPr>
          <p:nvPr>
            <p:ph type="sldNum" sz="quarter" idx="12"/>
          </p:nvPr>
        </p:nvSpPr>
        <p:spPr/>
        <p:txBody>
          <a:bodyPr/>
          <a:lstStyle>
            <a:lvl1pPr>
              <a:defRPr/>
            </a:lvl1pPr>
          </a:lstStyle>
          <a:p>
            <a:fld id="{123709B3-1B44-40F8-B864-114BC2D68850}" type="slidenum">
              <a:rPr lang="en-US" altLang="en-US"/>
              <a:pPr/>
              <a:t>‹#›</a:t>
            </a:fld>
            <a:endParaRPr lang="en-US" altLang="en-US" dirty="0"/>
          </a:p>
        </p:txBody>
      </p:sp>
    </p:spTree>
    <p:extLst>
      <p:ext uri="{BB962C8B-B14F-4D97-AF65-F5344CB8AC3E}">
        <p14:creationId xmlns:p14="http://schemas.microsoft.com/office/powerpoint/2010/main" val="22387961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14CBF3-99C7-45A1-BFBB-0787FA08744D}"/>
              </a:ext>
            </a:extLst>
          </p:cNvPr>
          <p:cNvSpPr>
            <a:spLocks noGrp="1"/>
          </p:cNvSpPr>
          <p:nvPr>
            <p:ph type="dt" sz="half" idx="10"/>
          </p:nvPr>
        </p:nvSpPr>
        <p:spPr/>
        <p:txBody>
          <a:bodyPr/>
          <a:lstStyle>
            <a:lvl1pPr>
              <a:defRPr/>
            </a:lvl1pPr>
          </a:lstStyle>
          <a:p>
            <a:fld id="{DE25518A-9757-495D-8065-59FF5E72D6CD}" type="datetime4">
              <a:rPr lang="en-US" altLang="en-US"/>
              <a:pPr/>
              <a:t>November 20, 2025</a:t>
            </a:fld>
            <a:endParaRPr lang="en-US" altLang="en-US" dirty="0">
              <a:latin typeface="Times" panose="02020603050405020304" pitchFamily="18" charset="0"/>
            </a:endParaRPr>
          </a:p>
        </p:txBody>
      </p:sp>
      <p:sp>
        <p:nvSpPr>
          <p:cNvPr id="3" name="Footer Placeholder 2">
            <a:extLst>
              <a:ext uri="{FF2B5EF4-FFF2-40B4-BE49-F238E27FC236}">
                <a16:creationId xmlns:a16="http://schemas.microsoft.com/office/drawing/2014/main" id="{77404085-7BB6-40DB-A652-AA1C8C97AFCA}"/>
              </a:ext>
            </a:extLst>
          </p:cNvPr>
          <p:cNvSpPr>
            <a:spLocks noGrp="1"/>
          </p:cNvSpPr>
          <p:nvPr>
            <p:ph type="ftr" sz="quarter" idx="11"/>
          </p:nvPr>
        </p:nvSpPr>
        <p:spPr/>
        <p:txBody>
          <a:bodyPr/>
          <a:lstStyle>
            <a:lvl1pPr>
              <a:defRPr/>
            </a:lvl1pPr>
          </a:lstStyle>
          <a:p>
            <a:endParaRPr lang="en-US" altLang="en-US" dirty="0"/>
          </a:p>
        </p:txBody>
      </p:sp>
      <p:sp>
        <p:nvSpPr>
          <p:cNvPr id="4" name="Slide Number Placeholder 3">
            <a:extLst>
              <a:ext uri="{FF2B5EF4-FFF2-40B4-BE49-F238E27FC236}">
                <a16:creationId xmlns:a16="http://schemas.microsoft.com/office/drawing/2014/main" id="{1C07B7EB-E278-41AB-9A26-936C7A489240}"/>
              </a:ext>
            </a:extLst>
          </p:cNvPr>
          <p:cNvSpPr>
            <a:spLocks noGrp="1"/>
          </p:cNvSpPr>
          <p:nvPr>
            <p:ph type="sldNum" sz="quarter" idx="12"/>
          </p:nvPr>
        </p:nvSpPr>
        <p:spPr/>
        <p:txBody>
          <a:bodyPr/>
          <a:lstStyle>
            <a:lvl1pPr>
              <a:defRPr/>
            </a:lvl1pPr>
          </a:lstStyle>
          <a:p>
            <a:fld id="{19563345-3C9E-4948-9C66-7092F0B20AD3}" type="slidenum">
              <a:rPr lang="en-US" altLang="en-US"/>
              <a:pPr/>
              <a:t>‹#›</a:t>
            </a:fld>
            <a:endParaRPr lang="en-US" altLang="en-US" dirty="0"/>
          </a:p>
        </p:txBody>
      </p:sp>
    </p:spTree>
    <p:extLst>
      <p:ext uri="{BB962C8B-B14F-4D97-AF65-F5344CB8AC3E}">
        <p14:creationId xmlns:p14="http://schemas.microsoft.com/office/powerpoint/2010/main" val="6423982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EC77B-5308-4203-AFBB-7A72156C0CDB}"/>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DA6FC2-CE64-4DD6-8AA2-58222E7A7E00}"/>
              </a:ext>
            </a:extLst>
          </p:cNvPr>
          <p:cNvSpPr>
            <a:spLocks noGrp="1"/>
          </p:cNvSpPr>
          <p:nvPr>
            <p:ph idx="1"/>
          </p:nvPr>
        </p:nvSpPr>
        <p:spPr>
          <a:xfrm>
            <a:off x="5183717"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F791C4-75F7-41D3-9935-517B00BE5779}"/>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3B9F79-06C2-4D1B-B5BC-31CBD4C1176B}"/>
              </a:ext>
            </a:extLst>
          </p:cNvPr>
          <p:cNvSpPr>
            <a:spLocks noGrp="1"/>
          </p:cNvSpPr>
          <p:nvPr>
            <p:ph type="dt" sz="half" idx="10"/>
          </p:nvPr>
        </p:nvSpPr>
        <p:spPr/>
        <p:txBody>
          <a:bodyPr/>
          <a:lstStyle>
            <a:lvl1pPr>
              <a:defRPr/>
            </a:lvl1pPr>
          </a:lstStyle>
          <a:p>
            <a:fld id="{FC21A2AB-7E85-457F-B502-892B36B7F4A4}" type="datetime4">
              <a:rPr lang="en-US" altLang="en-US"/>
              <a:pPr/>
              <a:t>November 20, 2025</a:t>
            </a:fld>
            <a:endParaRPr lang="en-US" altLang="en-US" dirty="0">
              <a:latin typeface="Times" panose="02020603050405020304" pitchFamily="18" charset="0"/>
            </a:endParaRPr>
          </a:p>
        </p:txBody>
      </p:sp>
      <p:sp>
        <p:nvSpPr>
          <p:cNvPr id="6" name="Footer Placeholder 5">
            <a:extLst>
              <a:ext uri="{FF2B5EF4-FFF2-40B4-BE49-F238E27FC236}">
                <a16:creationId xmlns:a16="http://schemas.microsoft.com/office/drawing/2014/main" id="{A64A0BD2-75EA-4163-9E61-D81E9C735FE8}"/>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7CE5DF2E-3895-4B53-B362-E9BDF3DE067A}"/>
              </a:ext>
            </a:extLst>
          </p:cNvPr>
          <p:cNvSpPr>
            <a:spLocks noGrp="1"/>
          </p:cNvSpPr>
          <p:nvPr>
            <p:ph type="sldNum" sz="quarter" idx="12"/>
          </p:nvPr>
        </p:nvSpPr>
        <p:spPr/>
        <p:txBody>
          <a:bodyPr/>
          <a:lstStyle>
            <a:lvl1pPr>
              <a:defRPr/>
            </a:lvl1pPr>
          </a:lstStyle>
          <a:p>
            <a:fld id="{F7BAD8D1-54A3-4135-A788-739D83994481}" type="slidenum">
              <a:rPr lang="en-US" altLang="en-US"/>
              <a:pPr/>
              <a:t>‹#›</a:t>
            </a:fld>
            <a:endParaRPr lang="en-US" altLang="en-US" dirty="0"/>
          </a:p>
        </p:txBody>
      </p:sp>
    </p:spTree>
    <p:extLst>
      <p:ext uri="{BB962C8B-B14F-4D97-AF65-F5344CB8AC3E}">
        <p14:creationId xmlns:p14="http://schemas.microsoft.com/office/powerpoint/2010/main" val="15113090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88829-73EC-40D6-80FF-4E3FECFD0A77}"/>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E2DEFA-AC84-4632-882A-4DECE3016981}"/>
              </a:ext>
            </a:extLst>
          </p:cNvPr>
          <p:cNvSpPr>
            <a:spLocks noGrp="1"/>
          </p:cNvSpPr>
          <p:nvPr>
            <p:ph type="pic" idx="1"/>
          </p:nvPr>
        </p:nvSpPr>
        <p:spPr>
          <a:xfrm>
            <a:off x="5183717"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8916382-5B30-488F-B76B-D6052F001461}"/>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811B3F-BD10-4C93-992A-9F16C189578F}"/>
              </a:ext>
            </a:extLst>
          </p:cNvPr>
          <p:cNvSpPr>
            <a:spLocks noGrp="1"/>
          </p:cNvSpPr>
          <p:nvPr>
            <p:ph type="dt" sz="half" idx="10"/>
          </p:nvPr>
        </p:nvSpPr>
        <p:spPr/>
        <p:txBody>
          <a:bodyPr/>
          <a:lstStyle>
            <a:lvl1pPr>
              <a:defRPr/>
            </a:lvl1pPr>
          </a:lstStyle>
          <a:p>
            <a:fld id="{8DEDE12B-75B7-43DF-8908-58EB2E8ECD9E}" type="datetime4">
              <a:rPr lang="en-US" altLang="en-US"/>
              <a:pPr/>
              <a:t>November 20, 2025</a:t>
            </a:fld>
            <a:endParaRPr lang="en-US" altLang="en-US" dirty="0">
              <a:latin typeface="Times" panose="02020603050405020304" pitchFamily="18" charset="0"/>
            </a:endParaRPr>
          </a:p>
        </p:txBody>
      </p:sp>
      <p:sp>
        <p:nvSpPr>
          <p:cNvPr id="6" name="Footer Placeholder 5">
            <a:extLst>
              <a:ext uri="{FF2B5EF4-FFF2-40B4-BE49-F238E27FC236}">
                <a16:creationId xmlns:a16="http://schemas.microsoft.com/office/drawing/2014/main" id="{C1FCF1FA-7A0B-49E3-8EA0-2BAF34920082}"/>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D2D5FF72-AEC2-4183-B13D-4F93B4E180C9}"/>
              </a:ext>
            </a:extLst>
          </p:cNvPr>
          <p:cNvSpPr>
            <a:spLocks noGrp="1"/>
          </p:cNvSpPr>
          <p:nvPr>
            <p:ph type="sldNum" sz="quarter" idx="12"/>
          </p:nvPr>
        </p:nvSpPr>
        <p:spPr/>
        <p:txBody>
          <a:bodyPr/>
          <a:lstStyle>
            <a:lvl1pPr>
              <a:defRPr/>
            </a:lvl1pPr>
          </a:lstStyle>
          <a:p>
            <a:fld id="{ACB23E08-17BA-4ADF-89D9-FA174DA6FCFE}" type="slidenum">
              <a:rPr lang="en-US" altLang="en-US"/>
              <a:pPr/>
              <a:t>‹#›</a:t>
            </a:fld>
            <a:endParaRPr lang="en-US" altLang="en-US" dirty="0"/>
          </a:p>
        </p:txBody>
      </p:sp>
    </p:spTree>
    <p:extLst>
      <p:ext uri="{BB962C8B-B14F-4D97-AF65-F5344CB8AC3E}">
        <p14:creationId xmlns:p14="http://schemas.microsoft.com/office/powerpoint/2010/main" val="15625835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488B-D061-41C9-9506-EEAEF66889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BEA5F6-6B3D-47CB-A12D-4D8608C679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7FE504-365D-4466-8568-5A3E0679CCBD}"/>
              </a:ext>
            </a:extLst>
          </p:cNvPr>
          <p:cNvSpPr>
            <a:spLocks noGrp="1"/>
          </p:cNvSpPr>
          <p:nvPr>
            <p:ph type="dt" sz="half" idx="10"/>
          </p:nvPr>
        </p:nvSpPr>
        <p:spPr/>
        <p:txBody>
          <a:bodyPr/>
          <a:lstStyle>
            <a:lvl1pPr>
              <a:defRPr/>
            </a:lvl1pPr>
          </a:lstStyle>
          <a:p>
            <a:fld id="{BE5A0E12-A0F8-48E7-96CE-FFF3332CD6D6}" type="datetime4">
              <a:rPr lang="en-US" altLang="en-US"/>
              <a:pPr/>
              <a:t>November 20, 2025</a:t>
            </a:fld>
            <a:endParaRPr lang="en-US" altLang="en-US" dirty="0">
              <a:latin typeface="Times" panose="02020603050405020304" pitchFamily="18" charset="0"/>
            </a:endParaRPr>
          </a:p>
        </p:txBody>
      </p:sp>
      <p:sp>
        <p:nvSpPr>
          <p:cNvPr id="5" name="Footer Placeholder 4">
            <a:extLst>
              <a:ext uri="{FF2B5EF4-FFF2-40B4-BE49-F238E27FC236}">
                <a16:creationId xmlns:a16="http://schemas.microsoft.com/office/drawing/2014/main" id="{55EB9022-6E6C-4B72-B6D3-C64C20AE91A8}"/>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B4429B32-5C64-4680-AFBC-265E58D6B425}"/>
              </a:ext>
            </a:extLst>
          </p:cNvPr>
          <p:cNvSpPr>
            <a:spLocks noGrp="1"/>
          </p:cNvSpPr>
          <p:nvPr>
            <p:ph type="sldNum" sz="quarter" idx="12"/>
          </p:nvPr>
        </p:nvSpPr>
        <p:spPr/>
        <p:txBody>
          <a:bodyPr/>
          <a:lstStyle>
            <a:lvl1pPr>
              <a:defRPr/>
            </a:lvl1pPr>
          </a:lstStyle>
          <a:p>
            <a:fld id="{D008E08F-D097-45B6-960B-F9C0284A7C4A}" type="slidenum">
              <a:rPr lang="en-US" altLang="en-US"/>
              <a:pPr/>
              <a:t>‹#›</a:t>
            </a:fld>
            <a:endParaRPr lang="en-US" altLang="en-US" dirty="0"/>
          </a:p>
        </p:txBody>
      </p:sp>
    </p:spTree>
    <p:extLst>
      <p:ext uri="{BB962C8B-B14F-4D97-AF65-F5344CB8AC3E}">
        <p14:creationId xmlns:p14="http://schemas.microsoft.com/office/powerpoint/2010/main" val="35438401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B35819-D550-40EC-AD47-BA5EFA80A186}"/>
              </a:ext>
            </a:extLst>
          </p:cNvPr>
          <p:cNvSpPr>
            <a:spLocks noGrp="1"/>
          </p:cNvSpPr>
          <p:nvPr>
            <p:ph type="title" orient="vert"/>
          </p:nvPr>
        </p:nvSpPr>
        <p:spPr>
          <a:xfrm>
            <a:off x="8851900" y="390526"/>
            <a:ext cx="2590800" cy="57054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269ADD-B1EF-43B8-B141-692A4BECE0B4}"/>
              </a:ext>
            </a:extLst>
          </p:cNvPr>
          <p:cNvSpPr>
            <a:spLocks noGrp="1"/>
          </p:cNvSpPr>
          <p:nvPr>
            <p:ph type="body" orient="vert" idx="1"/>
          </p:nvPr>
        </p:nvSpPr>
        <p:spPr>
          <a:xfrm>
            <a:off x="1079500" y="390526"/>
            <a:ext cx="7569200" cy="5705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A05694-E1DB-499C-90C1-DAFA960CA03C}"/>
              </a:ext>
            </a:extLst>
          </p:cNvPr>
          <p:cNvSpPr>
            <a:spLocks noGrp="1"/>
          </p:cNvSpPr>
          <p:nvPr>
            <p:ph type="dt" sz="half" idx="10"/>
          </p:nvPr>
        </p:nvSpPr>
        <p:spPr/>
        <p:txBody>
          <a:bodyPr/>
          <a:lstStyle>
            <a:lvl1pPr>
              <a:defRPr/>
            </a:lvl1pPr>
          </a:lstStyle>
          <a:p>
            <a:fld id="{C12AB809-06CD-49AB-9C75-6F2BB0C71431}" type="datetime4">
              <a:rPr lang="en-US" altLang="en-US"/>
              <a:pPr/>
              <a:t>November 20, 2025</a:t>
            </a:fld>
            <a:endParaRPr lang="en-US" altLang="en-US" dirty="0">
              <a:latin typeface="Times" panose="02020603050405020304" pitchFamily="18" charset="0"/>
            </a:endParaRPr>
          </a:p>
        </p:txBody>
      </p:sp>
      <p:sp>
        <p:nvSpPr>
          <p:cNvPr id="5" name="Footer Placeholder 4">
            <a:extLst>
              <a:ext uri="{FF2B5EF4-FFF2-40B4-BE49-F238E27FC236}">
                <a16:creationId xmlns:a16="http://schemas.microsoft.com/office/drawing/2014/main" id="{0982A895-A2B7-4BC9-8919-CD1D5C830379}"/>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57B782E6-2A12-4548-9EDD-8D5FBC790480}"/>
              </a:ext>
            </a:extLst>
          </p:cNvPr>
          <p:cNvSpPr>
            <a:spLocks noGrp="1"/>
          </p:cNvSpPr>
          <p:nvPr>
            <p:ph type="sldNum" sz="quarter" idx="12"/>
          </p:nvPr>
        </p:nvSpPr>
        <p:spPr/>
        <p:txBody>
          <a:bodyPr/>
          <a:lstStyle>
            <a:lvl1pPr>
              <a:defRPr/>
            </a:lvl1pPr>
          </a:lstStyle>
          <a:p>
            <a:fld id="{ECAC6B72-50AE-42A3-9B71-4AC3065E1286}" type="slidenum">
              <a:rPr lang="en-US" altLang="en-US"/>
              <a:pPr/>
              <a:t>‹#›</a:t>
            </a:fld>
            <a:endParaRPr lang="en-US" altLang="en-US" dirty="0"/>
          </a:p>
        </p:txBody>
      </p:sp>
    </p:spTree>
    <p:extLst>
      <p:ext uri="{BB962C8B-B14F-4D97-AF65-F5344CB8AC3E}">
        <p14:creationId xmlns:p14="http://schemas.microsoft.com/office/powerpoint/2010/main" val="23269269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PP_Title_C.jpg                                                 0033966FKarls G4                       C0DC18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bwMode="white">
          <a:xfrm>
            <a:off x="1079502" y="876300"/>
            <a:ext cx="10401300" cy="1143000"/>
          </a:xfrm>
        </p:spPr>
        <p:txBody>
          <a:bodyPr/>
          <a:lstStyle>
            <a:lvl1pPr>
              <a:defRPr>
                <a:solidFill>
                  <a:schemeClr val="bg1"/>
                </a:solidFill>
              </a:defRPr>
            </a:lvl1pPr>
          </a:lstStyle>
          <a:p>
            <a:r>
              <a:rPr lang="en-US"/>
              <a:t>Click to edit Master title style</a:t>
            </a:r>
          </a:p>
        </p:txBody>
      </p:sp>
      <p:sp>
        <p:nvSpPr>
          <p:cNvPr id="2052" name="Rectangle 4"/>
          <p:cNvSpPr>
            <a:spLocks noGrp="1" noChangeArrowheads="1"/>
          </p:cNvSpPr>
          <p:nvPr>
            <p:ph type="subTitle" idx="1"/>
          </p:nvPr>
        </p:nvSpPr>
        <p:spPr bwMode="white">
          <a:xfrm>
            <a:off x="1079502" y="2057400"/>
            <a:ext cx="10401300" cy="914400"/>
          </a:xfrm>
        </p:spPr>
        <p:txBody>
          <a:bodyPr/>
          <a:lstStyle>
            <a:lvl1pPr marL="0" indent="0">
              <a:buFontTx/>
              <a:buNone/>
              <a:defRPr sz="1800">
                <a:solidFill>
                  <a:schemeClr val="bg1"/>
                </a:solidFill>
              </a:defRPr>
            </a:lvl1pPr>
          </a:lstStyle>
          <a:p>
            <a:r>
              <a:rPr lang="en-US"/>
              <a:t>Click to edit Master subtitle style</a:t>
            </a:r>
          </a:p>
        </p:txBody>
      </p:sp>
      <p:sp>
        <p:nvSpPr>
          <p:cNvPr id="5" name="Rectangle 5"/>
          <p:cNvSpPr>
            <a:spLocks noGrp="1" noChangeArrowheads="1"/>
          </p:cNvSpPr>
          <p:nvPr>
            <p:ph type="dt" sz="half" idx="10"/>
          </p:nvPr>
        </p:nvSpPr>
        <p:spPr bwMode="auto">
          <a:xfrm>
            <a:off x="1092200" y="6400800"/>
            <a:ext cx="2540000" cy="304800"/>
          </a:xfrm>
        </p:spPr>
        <p:txBody>
          <a:bodyPr/>
          <a:lstStyle>
            <a:lvl1pPr>
              <a:defRPr smtClean="0">
                <a:solidFill>
                  <a:srgbClr val="002C77"/>
                </a:solidFill>
              </a:defRPr>
            </a:lvl1pPr>
          </a:lstStyle>
          <a:p>
            <a:pPr>
              <a:defRPr/>
            </a:pPr>
            <a:fld id="{47188060-86FF-4D9C-A709-FAB096E489DA}" type="datetime1">
              <a:rPr lang="en-US" smtClean="0"/>
              <a:pPr>
                <a:defRPr/>
              </a:pPr>
              <a:t>11/20/2025</a:t>
            </a:fld>
            <a:endParaRPr lang="en-US" dirty="0">
              <a:latin typeface="Times" charset="0"/>
            </a:endParaRPr>
          </a:p>
        </p:txBody>
      </p:sp>
      <p:sp>
        <p:nvSpPr>
          <p:cNvPr id="6" name="Rectangle 6"/>
          <p:cNvSpPr>
            <a:spLocks noGrp="1" noChangeArrowheads="1"/>
          </p:cNvSpPr>
          <p:nvPr>
            <p:ph type="ftr" sz="quarter" idx="11"/>
          </p:nvPr>
        </p:nvSpPr>
        <p:spPr bwMode="white">
          <a:xfrm>
            <a:off x="4165600" y="6400800"/>
            <a:ext cx="3860800" cy="304800"/>
          </a:xfrm>
        </p:spPr>
        <p:txBody>
          <a:bodyPr/>
          <a:lstStyle>
            <a:lvl1pPr>
              <a:defRPr>
                <a:solidFill>
                  <a:srgbClr val="002C77"/>
                </a:solidFill>
              </a:defRPr>
            </a:lvl1pPr>
          </a:lstStyle>
          <a:p>
            <a:pPr>
              <a:defRPr/>
            </a:pPr>
            <a:endParaRPr lang="en-US" dirty="0"/>
          </a:p>
        </p:txBody>
      </p:sp>
      <p:sp>
        <p:nvSpPr>
          <p:cNvPr id="7" name="Rectangle 7"/>
          <p:cNvSpPr>
            <a:spLocks noGrp="1" noChangeArrowheads="1"/>
          </p:cNvSpPr>
          <p:nvPr>
            <p:ph type="sldNum" sz="quarter" idx="12"/>
          </p:nvPr>
        </p:nvSpPr>
        <p:spPr bwMode="white">
          <a:xfrm>
            <a:off x="8940800" y="6400800"/>
            <a:ext cx="2540000" cy="304800"/>
          </a:xfrm>
        </p:spPr>
        <p:txBody>
          <a:bodyPr/>
          <a:lstStyle>
            <a:lvl1pPr>
              <a:defRPr smtClean="0">
                <a:solidFill>
                  <a:srgbClr val="002C77"/>
                </a:solidFill>
              </a:defRPr>
            </a:lvl1pPr>
          </a:lstStyle>
          <a:p>
            <a:pPr>
              <a:defRPr/>
            </a:pPr>
            <a:fld id="{542372A7-D7FE-47D5-B379-A189D059F864}" type="slidenum">
              <a:rPr lang="en-US" smtClean="0"/>
              <a:pPr>
                <a:defRPr/>
              </a:pPr>
              <a:t>‹#›</a:t>
            </a:fld>
            <a:endParaRPr lang="en-US" dirty="0"/>
          </a:p>
        </p:txBody>
      </p:sp>
    </p:spTree>
    <p:extLst>
      <p:ext uri="{BB962C8B-B14F-4D97-AF65-F5344CB8AC3E}">
        <p14:creationId xmlns:p14="http://schemas.microsoft.com/office/powerpoint/2010/main" val="417777950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02106CCD-558B-41AC-BC1E-352C5666E438}" type="datetime1">
              <a:rPr lang="en-US" smtClean="0"/>
              <a:pPr>
                <a:defRPr/>
              </a:pPr>
              <a:t>11/20/2025</a:t>
            </a:fld>
            <a:endParaRPr lang="en-US" dirty="0">
              <a:latin typeface="Times" charset="0"/>
            </a:endParaRP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6ED2CBBA-D8BA-4A51-BE0E-0CCA149CC647}" type="slidenum">
              <a:rPr lang="en-US" smtClean="0"/>
              <a:pPr>
                <a:defRPr/>
              </a:pPr>
              <a:t>‹#›</a:t>
            </a:fld>
            <a:endParaRPr lang="en-US" dirty="0"/>
          </a:p>
        </p:txBody>
      </p:sp>
    </p:spTree>
    <p:extLst>
      <p:ext uri="{BB962C8B-B14F-4D97-AF65-F5344CB8AC3E}">
        <p14:creationId xmlns:p14="http://schemas.microsoft.com/office/powerpoint/2010/main" val="123196969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7C99BEFF-3808-4756-9417-F56CB17802A6}" type="datetime1">
              <a:rPr lang="en-US" smtClean="0"/>
              <a:pPr>
                <a:defRPr/>
              </a:pPr>
              <a:t>11/20/2025</a:t>
            </a:fld>
            <a:endParaRPr lang="en-US" dirty="0">
              <a:latin typeface="Times" charset="0"/>
            </a:endParaRP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E1694C16-04EC-403D-B15A-2E6DD99ADEB8}" type="slidenum">
              <a:rPr lang="en-US" smtClean="0"/>
              <a:pPr>
                <a:defRPr/>
              </a:pPr>
              <a:t>‹#›</a:t>
            </a:fld>
            <a:endParaRPr lang="en-US" dirty="0"/>
          </a:p>
        </p:txBody>
      </p:sp>
    </p:spTree>
    <p:extLst>
      <p:ext uri="{BB962C8B-B14F-4D97-AF65-F5344CB8AC3E}">
        <p14:creationId xmlns:p14="http://schemas.microsoft.com/office/powerpoint/2010/main" val="158665764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0C1EB1-139B-EBEF-4C8F-CDA562E7FAAD}"/>
              </a:ext>
            </a:extLst>
          </p:cNvPr>
          <p:cNvSpPr>
            <a:spLocks noGrp="1"/>
          </p:cNvSpPr>
          <p:nvPr>
            <p:ph type="dt" sz="half" idx="10"/>
          </p:nvPr>
        </p:nvSpPr>
        <p:spPr/>
        <p:txBody>
          <a:bodyPr/>
          <a:lstStyle/>
          <a:p>
            <a:fld id="{8D1B8607-D98E-44DE-9E38-9E3FF2E31983}" type="datetimeFigureOut">
              <a:rPr lang="en-US" smtClean="0"/>
              <a:t>11/20/2025</a:t>
            </a:fld>
            <a:endParaRPr lang="en-US"/>
          </a:p>
        </p:txBody>
      </p:sp>
      <p:sp>
        <p:nvSpPr>
          <p:cNvPr id="3" name="Footer Placeholder 2">
            <a:extLst>
              <a:ext uri="{FF2B5EF4-FFF2-40B4-BE49-F238E27FC236}">
                <a16:creationId xmlns:a16="http://schemas.microsoft.com/office/drawing/2014/main" id="{200359AA-E0DF-53C5-BD65-705F1C10DB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035906-BAC4-A83D-C3A5-8704EDB2F6C9}"/>
              </a:ext>
            </a:extLst>
          </p:cNvPr>
          <p:cNvSpPr>
            <a:spLocks noGrp="1"/>
          </p:cNvSpPr>
          <p:nvPr>
            <p:ph type="sldNum" sz="quarter" idx="12"/>
          </p:nvPr>
        </p:nvSpPr>
        <p:spPr/>
        <p:txBody>
          <a:bodyPr/>
          <a:lstStyle/>
          <a:p>
            <a:fld id="{2EC29B52-10C1-490C-8928-821D0604F44B}" type="slidenum">
              <a:rPr lang="en-US" smtClean="0"/>
              <a:t>‹#›</a:t>
            </a:fld>
            <a:endParaRPr lang="en-US"/>
          </a:p>
        </p:txBody>
      </p:sp>
    </p:spTree>
    <p:extLst>
      <p:ext uri="{BB962C8B-B14F-4D97-AF65-F5344CB8AC3E}">
        <p14:creationId xmlns:p14="http://schemas.microsoft.com/office/powerpoint/2010/main" val="8809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95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27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fld id="{3BE6C04E-2739-4303-BAE0-9C54F8F8794D}" type="datetime1">
              <a:rPr lang="en-US" smtClean="0"/>
              <a:pPr>
                <a:defRPr/>
              </a:pPr>
              <a:t>11/20/2025</a:t>
            </a:fld>
            <a:endParaRPr lang="en-US" dirty="0">
              <a:latin typeface="Times" charset="0"/>
            </a:endParaRPr>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1A295C33-78D1-4A35-BCE4-ECF416CD4B1E}" type="slidenum">
              <a:rPr lang="en-US" smtClean="0"/>
              <a:pPr>
                <a:defRPr/>
              </a:pPr>
              <a:t>‹#›</a:t>
            </a:fld>
            <a:endParaRPr lang="en-US" dirty="0"/>
          </a:p>
        </p:txBody>
      </p:sp>
    </p:spTree>
    <p:extLst>
      <p:ext uri="{BB962C8B-B14F-4D97-AF65-F5344CB8AC3E}">
        <p14:creationId xmlns:p14="http://schemas.microsoft.com/office/powerpoint/2010/main" val="102957140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fld id="{0C068B44-777F-4B16-85D5-647D3F5266E4}" type="datetime1">
              <a:rPr lang="en-US" smtClean="0"/>
              <a:pPr>
                <a:defRPr/>
              </a:pPr>
              <a:t>11/20/2025</a:t>
            </a:fld>
            <a:endParaRPr lang="en-US" dirty="0">
              <a:latin typeface="Times" charset="0"/>
            </a:endParaRPr>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smtClean="0"/>
            </a:lvl1pPr>
          </a:lstStyle>
          <a:p>
            <a:pPr>
              <a:defRPr/>
            </a:pPr>
            <a:fld id="{A518A8F7-10AE-44E5-9150-84B6C1D1F853}" type="slidenum">
              <a:rPr lang="en-US" smtClean="0"/>
              <a:pPr>
                <a:defRPr/>
              </a:pPr>
              <a:t>‹#›</a:t>
            </a:fld>
            <a:endParaRPr lang="en-US" dirty="0"/>
          </a:p>
        </p:txBody>
      </p:sp>
    </p:spTree>
    <p:extLst>
      <p:ext uri="{BB962C8B-B14F-4D97-AF65-F5344CB8AC3E}">
        <p14:creationId xmlns:p14="http://schemas.microsoft.com/office/powerpoint/2010/main" val="392009355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fld id="{8A203D31-6115-4C89-A1F1-856E3A15FC9A}" type="datetime1">
              <a:rPr lang="en-US" smtClean="0"/>
              <a:pPr>
                <a:defRPr/>
              </a:pPr>
              <a:t>11/20/2025</a:t>
            </a:fld>
            <a:endParaRPr lang="en-US" dirty="0">
              <a:latin typeface="Times" charset="0"/>
            </a:endParaRPr>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smtClean="0"/>
            </a:lvl1pPr>
          </a:lstStyle>
          <a:p>
            <a:pPr>
              <a:defRPr/>
            </a:pPr>
            <a:fld id="{A10CB59E-D7D8-493C-8B03-7FF3AD99855B}" type="slidenum">
              <a:rPr lang="en-US" smtClean="0"/>
              <a:pPr>
                <a:defRPr/>
              </a:pPr>
              <a:t>‹#›</a:t>
            </a:fld>
            <a:endParaRPr lang="en-US" dirty="0"/>
          </a:p>
        </p:txBody>
      </p:sp>
    </p:spTree>
    <p:extLst>
      <p:ext uri="{BB962C8B-B14F-4D97-AF65-F5344CB8AC3E}">
        <p14:creationId xmlns:p14="http://schemas.microsoft.com/office/powerpoint/2010/main" val="72222439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EFFC9D45-2E9E-4870-BD49-FC3BA93F720C}" type="datetime1">
              <a:rPr lang="en-US" smtClean="0"/>
              <a:pPr>
                <a:defRPr/>
              </a:pPr>
              <a:t>11/20/2025</a:t>
            </a:fld>
            <a:endParaRPr lang="en-US" dirty="0">
              <a:latin typeface="Times" charset="0"/>
            </a:endParaRPr>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smtClean="0"/>
            </a:lvl1pPr>
          </a:lstStyle>
          <a:p>
            <a:pPr>
              <a:defRPr/>
            </a:pPr>
            <a:fld id="{BFB002DF-10E4-42CA-B6CC-D9FDC90F28A7}" type="slidenum">
              <a:rPr lang="en-US" smtClean="0"/>
              <a:pPr>
                <a:defRPr/>
              </a:pPr>
              <a:t>‹#›</a:t>
            </a:fld>
            <a:endParaRPr lang="en-US" dirty="0"/>
          </a:p>
        </p:txBody>
      </p:sp>
    </p:spTree>
    <p:extLst>
      <p:ext uri="{BB962C8B-B14F-4D97-AF65-F5344CB8AC3E}">
        <p14:creationId xmlns:p14="http://schemas.microsoft.com/office/powerpoint/2010/main" val="248295582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E191C124-A6E8-4891-936E-A91F842D3A45}" type="datetime1">
              <a:rPr lang="en-US" smtClean="0"/>
              <a:pPr>
                <a:defRPr/>
              </a:pPr>
              <a:t>11/20/2025</a:t>
            </a:fld>
            <a:endParaRPr lang="en-US" dirty="0">
              <a:latin typeface="Times" charset="0"/>
            </a:endParaRPr>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112514ED-8C77-4A96-BC82-8A5DBD530495}" type="slidenum">
              <a:rPr lang="en-US" smtClean="0"/>
              <a:pPr>
                <a:defRPr/>
              </a:pPr>
              <a:t>‹#›</a:t>
            </a:fld>
            <a:endParaRPr lang="en-US" dirty="0"/>
          </a:p>
        </p:txBody>
      </p:sp>
    </p:spTree>
    <p:extLst>
      <p:ext uri="{BB962C8B-B14F-4D97-AF65-F5344CB8AC3E}">
        <p14:creationId xmlns:p14="http://schemas.microsoft.com/office/powerpoint/2010/main" val="273520401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902117A5-F833-43BB-9701-DF08BE4CEFEC}" type="datetime1">
              <a:rPr lang="en-US" smtClean="0"/>
              <a:pPr>
                <a:defRPr/>
              </a:pPr>
              <a:t>11/20/2025</a:t>
            </a:fld>
            <a:endParaRPr lang="en-US" dirty="0">
              <a:latin typeface="Times" charset="0"/>
            </a:endParaRPr>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CA397D8F-9C27-44F7-993D-13CE7C12AFE8}" type="slidenum">
              <a:rPr lang="en-US" smtClean="0"/>
              <a:pPr>
                <a:defRPr/>
              </a:pPr>
              <a:t>‹#›</a:t>
            </a:fld>
            <a:endParaRPr lang="en-US" dirty="0"/>
          </a:p>
        </p:txBody>
      </p:sp>
    </p:spTree>
    <p:extLst>
      <p:ext uri="{BB962C8B-B14F-4D97-AF65-F5344CB8AC3E}">
        <p14:creationId xmlns:p14="http://schemas.microsoft.com/office/powerpoint/2010/main" val="157386753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125268EA-F3AE-4BC6-B157-A98C3AB8101C}" type="datetime1">
              <a:rPr lang="en-US" smtClean="0"/>
              <a:pPr>
                <a:defRPr/>
              </a:pPr>
              <a:t>11/20/2025</a:t>
            </a:fld>
            <a:endParaRPr lang="en-US" dirty="0">
              <a:latin typeface="Times" charset="0"/>
            </a:endParaRP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686D8788-5C89-4D7F-858B-0198E50B4A93}" type="slidenum">
              <a:rPr lang="en-US" smtClean="0"/>
              <a:pPr>
                <a:defRPr/>
              </a:pPr>
              <a:t>‹#›</a:t>
            </a:fld>
            <a:endParaRPr lang="en-US" dirty="0"/>
          </a:p>
        </p:txBody>
      </p:sp>
    </p:spTree>
    <p:extLst>
      <p:ext uri="{BB962C8B-B14F-4D97-AF65-F5344CB8AC3E}">
        <p14:creationId xmlns:p14="http://schemas.microsoft.com/office/powerpoint/2010/main" val="266097910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390528"/>
            <a:ext cx="2590800" cy="57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9500" y="390528"/>
            <a:ext cx="7569200" cy="57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221290AE-CCC5-4D1A-A5C7-17FF15AA8F93}" type="datetime1">
              <a:rPr lang="en-US" smtClean="0"/>
              <a:pPr>
                <a:defRPr/>
              </a:pPr>
              <a:t>11/20/2025</a:t>
            </a:fld>
            <a:endParaRPr lang="en-US" dirty="0">
              <a:latin typeface="Times" charset="0"/>
            </a:endParaRP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B2D3940E-D719-46BD-824C-9281E1D8B981}" type="slidenum">
              <a:rPr lang="en-US" smtClean="0"/>
              <a:pPr>
                <a:defRPr/>
              </a:pPr>
              <a:t>‹#›</a:t>
            </a:fld>
            <a:endParaRPr lang="en-US" dirty="0"/>
          </a:p>
        </p:txBody>
      </p:sp>
    </p:spTree>
    <p:extLst>
      <p:ext uri="{BB962C8B-B14F-4D97-AF65-F5344CB8AC3E}">
        <p14:creationId xmlns:p14="http://schemas.microsoft.com/office/powerpoint/2010/main" val="140130210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4"/>
            <a:ext cx="10972800" cy="4530725"/>
          </a:xfrm>
        </p:spPr>
        <p:txBody>
          <a:bodyPr/>
          <a:lstStyle/>
          <a:p>
            <a:pPr lvl="0"/>
            <a:r>
              <a:rPr lang="en-US" noProof="0" dirty="0"/>
              <a:t>Click icon to add chart</a:t>
            </a:r>
          </a:p>
        </p:txBody>
      </p:sp>
      <p:sp>
        <p:nvSpPr>
          <p:cNvPr id="4" name="Date Placeholder 3"/>
          <p:cNvSpPr>
            <a:spLocks noGrp="1"/>
          </p:cNvSpPr>
          <p:nvPr>
            <p:ph type="dt" sz="half" idx="10"/>
          </p:nvPr>
        </p:nvSpPr>
        <p:spPr>
          <a:xfrm>
            <a:off x="609600" y="6248400"/>
            <a:ext cx="2844800" cy="457200"/>
          </a:xfrm>
        </p:spPr>
        <p:txBody>
          <a:bodyPr/>
          <a:lstStyle>
            <a:lvl1pPr>
              <a:defRPr>
                <a:ea typeface="Osaka" pitchFamily="-96" charset="-128"/>
                <a:cs typeface="ヒラギノ角ゴ Pro W3" charset="-128"/>
              </a:defRPr>
            </a:lvl1pPr>
          </a:lstStyle>
          <a:p>
            <a:pPr>
              <a:defRPr/>
            </a:pPr>
            <a:endParaRPr lang="en-US" dirty="0"/>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8737600" y="6248400"/>
            <a:ext cx="2844800" cy="457200"/>
          </a:xfrm>
        </p:spPr>
        <p:txBody>
          <a:bodyPr/>
          <a:lstStyle>
            <a:lvl1pPr>
              <a:defRPr smtClean="0"/>
            </a:lvl1pPr>
          </a:lstStyle>
          <a:p>
            <a:pPr>
              <a:defRPr/>
            </a:pPr>
            <a:fld id="{C18C2433-7C2A-45D7-B53C-969070050341}" type="slidenum">
              <a:rPr lang="en-US" smtClean="0"/>
              <a:pPr>
                <a:defRPr/>
              </a:pPr>
              <a:t>‹#›</a:t>
            </a:fld>
            <a:endParaRPr lang="en-US" dirty="0"/>
          </a:p>
        </p:txBody>
      </p:sp>
    </p:spTree>
    <p:extLst>
      <p:ext uri="{BB962C8B-B14F-4D97-AF65-F5344CB8AC3E}">
        <p14:creationId xmlns:p14="http://schemas.microsoft.com/office/powerpoint/2010/main" val="11374728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827088"/>
            <a:ext cx="10668000" cy="582612"/>
          </a:xfrm>
        </p:spPr>
        <p:txBody>
          <a:bodyPr/>
          <a:lstStyle/>
          <a:p>
            <a:r>
              <a:rPr lang="en-US"/>
              <a:t>Click to edit Master title style</a:t>
            </a:r>
          </a:p>
        </p:txBody>
      </p:sp>
      <p:sp>
        <p:nvSpPr>
          <p:cNvPr id="3" name="Text Placeholder 2"/>
          <p:cNvSpPr>
            <a:spLocks noGrp="1"/>
          </p:cNvSpPr>
          <p:nvPr>
            <p:ph type="body" sz="half" idx="1"/>
          </p:nvPr>
        </p:nvSpPr>
        <p:spPr>
          <a:xfrm>
            <a:off x="762000" y="1620838"/>
            <a:ext cx="5232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20838"/>
            <a:ext cx="52324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2840038"/>
            <a:ext cx="52324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994134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78DE7-DCDF-CACE-2B8F-BB8F7F1C7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2F2D99-9CA7-8FD7-8D7F-00323FDF4C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C1D8C-8272-AB84-2F8D-2CE4C5ACC4D4}"/>
              </a:ext>
            </a:extLst>
          </p:cNvPr>
          <p:cNvSpPr>
            <a:spLocks noGrp="1"/>
          </p:cNvSpPr>
          <p:nvPr>
            <p:ph type="dt" sz="half" idx="10"/>
          </p:nvPr>
        </p:nvSpPr>
        <p:spPr/>
        <p:txBody>
          <a:bodyPr/>
          <a:lstStyle/>
          <a:p>
            <a:fld id="{8D1B8607-D98E-44DE-9E38-9E3FF2E31983}" type="datetimeFigureOut">
              <a:rPr lang="en-US" smtClean="0"/>
              <a:t>11/20/2025</a:t>
            </a:fld>
            <a:endParaRPr lang="en-US"/>
          </a:p>
        </p:txBody>
      </p:sp>
      <p:sp>
        <p:nvSpPr>
          <p:cNvPr id="5" name="Footer Placeholder 4">
            <a:extLst>
              <a:ext uri="{FF2B5EF4-FFF2-40B4-BE49-F238E27FC236}">
                <a16:creationId xmlns:a16="http://schemas.microsoft.com/office/drawing/2014/main" id="{9905F2CC-1EDB-A292-7BDD-9669C7B09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72401-C642-A562-DC26-F1F317E4A4AB}"/>
              </a:ext>
            </a:extLst>
          </p:cNvPr>
          <p:cNvSpPr>
            <a:spLocks noGrp="1"/>
          </p:cNvSpPr>
          <p:nvPr>
            <p:ph type="sldNum" sz="quarter" idx="12"/>
          </p:nvPr>
        </p:nvSpPr>
        <p:spPr/>
        <p:txBody>
          <a:bodyPr/>
          <a:lstStyle/>
          <a:p>
            <a:fld id="{2EC29B52-10C1-490C-8928-821D0604F44B}" type="slidenum">
              <a:rPr lang="en-US" smtClean="0"/>
              <a:t>‹#›</a:t>
            </a:fld>
            <a:endParaRPr lang="en-US"/>
          </a:p>
        </p:txBody>
      </p:sp>
    </p:spTree>
    <p:extLst>
      <p:ext uri="{BB962C8B-B14F-4D97-AF65-F5344CB8AC3E}">
        <p14:creationId xmlns:p14="http://schemas.microsoft.com/office/powerpoint/2010/main" val="16121089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r>
              <a:rPr lang="en-US" noProof="0" dirty="0"/>
              <a:t>Click icon to add table</a:t>
            </a:r>
          </a:p>
        </p:txBody>
      </p:sp>
    </p:spTree>
    <p:extLst>
      <p:ext uri="{BB962C8B-B14F-4D97-AF65-F5344CB8AC3E}">
        <p14:creationId xmlns:p14="http://schemas.microsoft.com/office/powerpoint/2010/main" val="28517739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ea typeface="Osaka" pitchFamily="-96" charset="-128"/>
                <a:cs typeface="+mn-cs"/>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smtClean="0"/>
            </a:lvl1pPr>
          </a:lstStyle>
          <a:p>
            <a:pPr>
              <a:defRPr/>
            </a:pPr>
            <a:fld id="{8A5A5795-F368-4F87-A86A-1202F2C928EE}" type="slidenum">
              <a:rPr lang="en-US" smtClean="0"/>
              <a:pPr>
                <a:defRPr/>
              </a:pPr>
              <a:t>‹#›</a:t>
            </a:fld>
            <a:endParaRPr lang="en-US" dirty="0"/>
          </a:p>
        </p:txBody>
      </p:sp>
    </p:spTree>
    <p:extLst>
      <p:ext uri="{BB962C8B-B14F-4D97-AF65-F5344CB8AC3E}">
        <p14:creationId xmlns:p14="http://schemas.microsoft.com/office/powerpoint/2010/main" val="28963823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100">
                <a:solidFill>
                  <a:srgbClr val="7030A0"/>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normAutofit/>
          </a:bodyPr>
          <a:lstStyle>
            <a:lvl1pPr marL="216000" indent="-216000">
              <a:spcBef>
                <a:spcPts val="450"/>
              </a:spcBef>
              <a:buClr>
                <a:srgbClr val="00B0F0"/>
              </a:buClr>
              <a:defRPr sz="1800" baseline="0"/>
            </a:lvl1pPr>
            <a:lvl2pPr marL="432000" indent="-216000">
              <a:spcBef>
                <a:spcPts val="450"/>
              </a:spcBef>
              <a:buClr>
                <a:srgbClr val="00B0F0"/>
              </a:buClr>
              <a:defRPr sz="1500"/>
            </a:lvl2pPr>
            <a:lvl3pPr marL="648000" indent="-216000">
              <a:spcBef>
                <a:spcPts val="450"/>
              </a:spcBef>
              <a:buClr>
                <a:srgbClr val="00B0F0"/>
              </a:buClr>
              <a:defRPr sz="1350"/>
            </a:lvl3pPr>
            <a:lvl4pPr marL="864000" indent="-216000">
              <a:spcBef>
                <a:spcPts val="450"/>
              </a:spcBef>
              <a:buClr>
                <a:srgbClr val="00B0F0"/>
              </a:buClr>
              <a:defRPr sz="1200"/>
            </a:lvl4pPr>
            <a:lvl5pPr marL="1080000" indent="-216000">
              <a:spcBef>
                <a:spcPts val="450"/>
              </a:spcBef>
              <a:buClr>
                <a:srgbClr val="00B0F0"/>
              </a:buClr>
              <a:defRPr sz="1050"/>
            </a:lvl5pPr>
          </a:lstStyle>
          <a:p>
            <a:pPr lvl="0"/>
            <a:r>
              <a:rPr lang="en-GB" dirty="0"/>
              <a:t>Click to edit Master text style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8"/>
          <p:cNvSpPr>
            <a:spLocks noGrp="1"/>
          </p:cNvSpPr>
          <p:nvPr>
            <p:ph type="body" sz="quarter" idx="10" hasCustomPrompt="1"/>
          </p:nvPr>
        </p:nvSpPr>
        <p:spPr>
          <a:xfrm>
            <a:off x="330202" y="6430963"/>
            <a:ext cx="8704383" cy="292100"/>
          </a:xfrm>
        </p:spPr>
        <p:txBody>
          <a:bodyPr anchor="b">
            <a:noAutofit/>
          </a:bodyPr>
          <a:lstStyle>
            <a:lvl1pPr marL="0" indent="0" algn="l">
              <a:buFontTx/>
              <a:buNone/>
              <a:defRPr sz="9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Insert reference</a:t>
            </a:r>
            <a:endParaRPr lang="en-GB" dirty="0"/>
          </a:p>
        </p:txBody>
      </p:sp>
      <p:sp>
        <p:nvSpPr>
          <p:cNvPr id="10" name="Text Placeholder 8"/>
          <p:cNvSpPr>
            <a:spLocks noGrp="1"/>
          </p:cNvSpPr>
          <p:nvPr>
            <p:ph type="body" sz="quarter" idx="11" hasCustomPrompt="1"/>
          </p:nvPr>
        </p:nvSpPr>
        <p:spPr>
          <a:xfrm>
            <a:off x="330202" y="6126163"/>
            <a:ext cx="8704383" cy="292100"/>
          </a:xfrm>
        </p:spPr>
        <p:txBody>
          <a:bodyPr anchor="b">
            <a:noAutofit/>
          </a:bodyPr>
          <a:lstStyle>
            <a:lvl1pPr marL="0" indent="0" algn="l">
              <a:buFontTx/>
              <a:buNone/>
              <a:defRPr sz="7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Insert footnotes</a:t>
            </a:r>
            <a:endParaRPr lang="en-GB" dirty="0"/>
          </a:p>
        </p:txBody>
      </p:sp>
      <p:pic>
        <p:nvPicPr>
          <p:cNvPr id="8" name="Picture 2" descr="N:\IGLs\GEAR - Alzheimers\Logos\GEAR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40536" y="5990681"/>
            <a:ext cx="2497576" cy="7696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337164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E780E-3911-4369-CCCB-DB4D527F79B3}"/>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7220564-64A6-9211-019F-EDA57C654774}"/>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AEB212D-4CC6-49F6-03B6-3A1752A92A7F}"/>
              </a:ext>
            </a:extLst>
          </p:cNvPr>
          <p:cNvSpPr>
            <a:spLocks noGrp="1"/>
          </p:cNvSpPr>
          <p:nvPr>
            <p:ph type="dt" sz="half" idx="10"/>
          </p:nvPr>
        </p:nvSpPr>
        <p:spPr/>
        <p:txBody>
          <a:bodyPr/>
          <a:lstStyle/>
          <a:p>
            <a:fld id="{1DDEBB78-D71A-4D4D-80AC-5967BD300C82}" type="datetime4">
              <a:rPr lang="en-US" altLang="en-US" smtClean="0"/>
              <a:pPr/>
              <a:t>November 20, 2025</a:t>
            </a:fld>
            <a:endParaRPr lang="en-US" altLang="en-US" dirty="0">
              <a:latin typeface="Times" panose="02020603050405020304" pitchFamily="18" charset="0"/>
            </a:endParaRPr>
          </a:p>
        </p:txBody>
      </p:sp>
      <p:sp>
        <p:nvSpPr>
          <p:cNvPr id="5" name="Footer Placeholder 4">
            <a:extLst>
              <a:ext uri="{FF2B5EF4-FFF2-40B4-BE49-F238E27FC236}">
                <a16:creationId xmlns:a16="http://schemas.microsoft.com/office/drawing/2014/main" id="{56E0FA52-15F6-5493-67BF-FA2634486CC8}"/>
              </a:ext>
            </a:extLst>
          </p:cNvPr>
          <p:cNvSpPr>
            <a:spLocks noGrp="1"/>
          </p:cNvSpPr>
          <p:nvPr>
            <p:ph type="ftr" sz="quarter" idx="11"/>
          </p:nvPr>
        </p:nvSpPr>
        <p:spPr/>
        <p:txBody>
          <a:bodyPr/>
          <a:lstStyle/>
          <a:p>
            <a:endParaRPr lang="en-US" altLang="en-US" dirty="0"/>
          </a:p>
        </p:txBody>
      </p:sp>
      <p:sp>
        <p:nvSpPr>
          <p:cNvPr id="6" name="Slide Number Placeholder 5">
            <a:extLst>
              <a:ext uri="{FF2B5EF4-FFF2-40B4-BE49-F238E27FC236}">
                <a16:creationId xmlns:a16="http://schemas.microsoft.com/office/drawing/2014/main" id="{C8C090B0-6D80-71E6-7C0C-A4CEEF44C448}"/>
              </a:ext>
            </a:extLst>
          </p:cNvPr>
          <p:cNvSpPr>
            <a:spLocks noGrp="1"/>
          </p:cNvSpPr>
          <p:nvPr>
            <p:ph type="sldNum" sz="quarter" idx="12"/>
          </p:nvPr>
        </p:nvSpPr>
        <p:spPr/>
        <p:txBody>
          <a:bodyPr/>
          <a:lstStyle/>
          <a:p>
            <a:fld id="{E617084E-CE13-4440-A200-9F0C12C9E2F2}" type="slidenum">
              <a:rPr lang="en-US" altLang="en-US" smtClean="0"/>
              <a:pPr/>
              <a:t>‹#›</a:t>
            </a:fld>
            <a:endParaRPr lang="en-US" altLang="en-US" dirty="0"/>
          </a:p>
        </p:txBody>
      </p:sp>
    </p:spTree>
    <p:extLst>
      <p:ext uri="{BB962C8B-B14F-4D97-AF65-F5344CB8AC3E}">
        <p14:creationId xmlns:p14="http://schemas.microsoft.com/office/powerpoint/2010/main" val="16460888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B3D7-3364-B5F2-0074-37258B2D47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9A9119-F13D-A4AB-A5E6-45A03AEB0A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3D6BC-41A8-9C25-2F66-DA4DFAC7870E}"/>
              </a:ext>
            </a:extLst>
          </p:cNvPr>
          <p:cNvSpPr>
            <a:spLocks noGrp="1"/>
          </p:cNvSpPr>
          <p:nvPr>
            <p:ph type="dt" sz="half" idx="10"/>
          </p:nvPr>
        </p:nvSpPr>
        <p:spPr/>
        <p:txBody>
          <a:bodyPr/>
          <a:lstStyle/>
          <a:p>
            <a:fld id="{D5E469DA-C716-4AD2-AB82-CDDF19AA6D07}" type="datetime4">
              <a:rPr lang="en-US" altLang="en-US" smtClean="0"/>
              <a:pPr/>
              <a:t>November 20, 2025</a:t>
            </a:fld>
            <a:endParaRPr lang="en-US" altLang="en-US" dirty="0">
              <a:latin typeface="Times" panose="02020603050405020304" pitchFamily="18" charset="0"/>
            </a:endParaRPr>
          </a:p>
        </p:txBody>
      </p:sp>
      <p:sp>
        <p:nvSpPr>
          <p:cNvPr id="5" name="Footer Placeholder 4">
            <a:extLst>
              <a:ext uri="{FF2B5EF4-FFF2-40B4-BE49-F238E27FC236}">
                <a16:creationId xmlns:a16="http://schemas.microsoft.com/office/drawing/2014/main" id="{6BCC1F8A-F4D9-DA8C-CFDC-016E0B6A6BF0}"/>
              </a:ext>
            </a:extLst>
          </p:cNvPr>
          <p:cNvSpPr>
            <a:spLocks noGrp="1"/>
          </p:cNvSpPr>
          <p:nvPr>
            <p:ph type="ftr" sz="quarter" idx="11"/>
          </p:nvPr>
        </p:nvSpPr>
        <p:spPr/>
        <p:txBody>
          <a:bodyPr/>
          <a:lstStyle/>
          <a:p>
            <a:endParaRPr lang="en-US" altLang="en-US" dirty="0"/>
          </a:p>
        </p:txBody>
      </p:sp>
      <p:sp>
        <p:nvSpPr>
          <p:cNvPr id="6" name="Slide Number Placeholder 5">
            <a:extLst>
              <a:ext uri="{FF2B5EF4-FFF2-40B4-BE49-F238E27FC236}">
                <a16:creationId xmlns:a16="http://schemas.microsoft.com/office/drawing/2014/main" id="{EADC28D2-E253-4F37-D055-77896BDFDA6F}"/>
              </a:ext>
            </a:extLst>
          </p:cNvPr>
          <p:cNvSpPr>
            <a:spLocks noGrp="1"/>
          </p:cNvSpPr>
          <p:nvPr>
            <p:ph type="sldNum" sz="quarter" idx="12"/>
          </p:nvPr>
        </p:nvSpPr>
        <p:spPr/>
        <p:txBody>
          <a:bodyPr/>
          <a:lstStyle/>
          <a:p>
            <a:fld id="{569F5B8C-BB8F-44FC-B8B8-53C8E854318D}" type="slidenum">
              <a:rPr lang="en-US" altLang="en-US" smtClean="0"/>
              <a:pPr/>
              <a:t>‹#›</a:t>
            </a:fld>
            <a:endParaRPr lang="en-US" altLang="en-US" dirty="0"/>
          </a:p>
        </p:txBody>
      </p:sp>
    </p:spTree>
    <p:extLst>
      <p:ext uri="{BB962C8B-B14F-4D97-AF65-F5344CB8AC3E}">
        <p14:creationId xmlns:p14="http://schemas.microsoft.com/office/powerpoint/2010/main" val="40432397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7329-E22F-ABA5-E40E-027C44B89E0B}"/>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3755750-0298-E732-F29A-517CF7ACFE78}"/>
              </a:ext>
            </a:extLst>
          </p:cNvPr>
          <p:cNvSpPr>
            <a:spLocks noGrp="1"/>
          </p:cNvSpPr>
          <p:nvPr>
            <p:ph type="body" idx="1"/>
          </p:nvPr>
        </p:nvSpPr>
        <p:spPr>
          <a:xfrm>
            <a:off x="831851" y="4589465"/>
            <a:ext cx="105156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F1F30B-9127-A3D1-2FF7-D131F5B8A40C}"/>
              </a:ext>
            </a:extLst>
          </p:cNvPr>
          <p:cNvSpPr>
            <a:spLocks noGrp="1"/>
          </p:cNvSpPr>
          <p:nvPr>
            <p:ph type="dt" sz="half" idx="10"/>
          </p:nvPr>
        </p:nvSpPr>
        <p:spPr/>
        <p:txBody>
          <a:bodyPr/>
          <a:lstStyle/>
          <a:p>
            <a:fld id="{3E99D2A9-68DE-4C5F-B33E-1A2C37A3D984}" type="datetime4">
              <a:rPr lang="en-US" altLang="en-US" smtClean="0"/>
              <a:pPr/>
              <a:t>November 20, 2025</a:t>
            </a:fld>
            <a:endParaRPr lang="en-US" altLang="en-US" dirty="0">
              <a:latin typeface="Times" panose="02020603050405020304" pitchFamily="18" charset="0"/>
            </a:endParaRPr>
          </a:p>
        </p:txBody>
      </p:sp>
      <p:sp>
        <p:nvSpPr>
          <p:cNvPr id="5" name="Footer Placeholder 4">
            <a:extLst>
              <a:ext uri="{FF2B5EF4-FFF2-40B4-BE49-F238E27FC236}">
                <a16:creationId xmlns:a16="http://schemas.microsoft.com/office/drawing/2014/main" id="{751B0344-3E08-8CEF-8DB7-D42CB30390DE}"/>
              </a:ext>
            </a:extLst>
          </p:cNvPr>
          <p:cNvSpPr>
            <a:spLocks noGrp="1"/>
          </p:cNvSpPr>
          <p:nvPr>
            <p:ph type="ftr" sz="quarter" idx="11"/>
          </p:nvPr>
        </p:nvSpPr>
        <p:spPr/>
        <p:txBody>
          <a:bodyPr/>
          <a:lstStyle/>
          <a:p>
            <a:endParaRPr lang="en-US" altLang="en-US" dirty="0"/>
          </a:p>
        </p:txBody>
      </p:sp>
      <p:sp>
        <p:nvSpPr>
          <p:cNvPr id="6" name="Slide Number Placeholder 5">
            <a:extLst>
              <a:ext uri="{FF2B5EF4-FFF2-40B4-BE49-F238E27FC236}">
                <a16:creationId xmlns:a16="http://schemas.microsoft.com/office/drawing/2014/main" id="{72B378EB-EB30-053E-4ED9-0A626F702F31}"/>
              </a:ext>
            </a:extLst>
          </p:cNvPr>
          <p:cNvSpPr>
            <a:spLocks noGrp="1"/>
          </p:cNvSpPr>
          <p:nvPr>
            <p:ph type="sldNum" sz="quarter" idx="12"/>
          </p:nvPr>
        </p:nvSpPr>
        <p:spPr/>
        <p:txBody>
          <a:bodyPr/>
          <a:lstStyle/>
          <a:p>
            <a:fld id="{B58B339D-D855-40D1-8E31-5BDA52854CC6}" type="slidenum">
              <a:rPr lang="en-US" altLang="en-US" smtClean="0"/>
              <a:pPr/>
              <a:t>‹#›</a:t>
            </a:fld>
            <a:endParaRPr lang="en-US" altLang="en-US" dirty="0"/>
          </a:p>
        </p:txBody>
      </p:sp>
    </p:spTree>
    <p:extLst>
      <p:ext uri="{BB962C8B-B14F-4D97-AF65-F5344CB8AC3E}">
        <p14:creationId xmlns:p14="http://schemas.microsoft.com/office/powerpoint/2010/main" val="35540788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D8D0-1126-8491-6FF6-826559A461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3F1E17-2D13-FA18-B8D3-6D5A0F4263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AF5247-1602-3762-25EB-7D5DB78197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870E56-5F82-8A30-254F-AEA70E402006}"/>
              </a:ext>
            </a:extLst>
          </p:cNvPr>
          <p:cNvSpPr>
            <a:spLocks noGrp="1"/>
          </p:cNvSpPr>
          <p:nvPr>
            <p:ph type="dt" sz="half" idx="10"/>
          </p:nvPr>
        </p:nvSpPr>
        <p:spPr/>
        <p:txBody>
          <a:bodyPr/>
          <a:lstStyle/>
          <a:p>
            <a:fld id="{9B13EB96-4271-4E01-BCCE-10B34F137257}" type="datetime4">
              <a:rPr lang="en-US" altLang="en-US" smtClean="0"/>
              <a:pPr/>
              <a:t>November 20, 2025</a:t>
            </a:fld>
            <a:endParaRPr lang="en-US" altLang="en-US" dirty="0">
              <a:latin typeface="Times" panose="02020603050405020304" pitchFamily="18" charset="0"/>
            </a:endParaRPr>
          </a:p>
        </p:txBody>
      </p:sp>
      <p:sp>
        <p:nvSpPr>
          <p:cNvPr id="6" name="Footer Placeholder 5">
            <a:extLst>
              <a:ext uri="{FF2B5EF4-FFF2-40B4-BE49-F238E27FC236}">
                <a16:creationId xmlns:a16="http://schemas.microsoft.com/office/drawing/2014/main" id="{8AD17CC1-A6DA-3E3D-1126-0C4096264872}"/>
              </a:ext>
            </a:extLst>
          </p:cNvPr>
          <p:cNvSpPr>
            <a:spLocks noGrp="1"/>
          </p:cNvSpPr>
          <p:nvPr>
            <p:ph type="ftr" sz="quarter" idx="11"/>
          </p:nvPr>
        </p:nvSpPr>
        <p:spPr/>
        <p:txBody>
          <a:bodyPr/>
          <a:lstStyle/>
          <a:p>
            <a:endParaRPr lang="en-US" altLang="en-US" dirty="0"/>
          </a:p>
        </p:txBody>
      </p:sp>
      <p:sp>
        <p:nvSpPr>
          <p:cNvPr id="7" name="Slide Number Placeholder 6">
            <a:extLst>
              <a:ext uri="{FF2B5EF4-FFF2-40B4-BE49-F238E27FC236}">
                <a16:creationId xmlns:a16="http://schemas.microsoft.com/office/drawing/2014/main" id="{0EF7D53A-370F-CD3F-5A8E-87436C7C7A31}"/>
              </a:ext>
            </a:extLst>
          </p:cNvPr>
          <p:cNvSpPr>
            <a:spLocks noGrp="1"/>
          </p:cNvSpPr>
          <p:nvPr>
            <p:ph type="sldNum" sz="quarter" idx="12"/>
          </p:nvPr>
        </p:nvSpPr>
        <p:spPr/>
        <p:txBody>
          <a:bodyPr/>
          <a:lstStyle/>
          <a:p>
            <a:fld id="{8E12BD1F-AB67-4F97-BDC2-4CBF94917779}" type="slidenum">
              <a:rPr lang="en-US" altLang="en-US" smtClean="0"/>
              <a:pPr/>
              <a:t>‹#›</a:t>
            </a:fld>
            <a:endParaRPr lang="en-US" altLang="en-US" dirty="0"/>
          </a:p>
        </p:txBody>
      </p:sp>
    </p:spTree>
    <p:extLst>
      <p:ext uri="{BB962C8B-B14F-4D97-AF65-F5344CB8AC3E}">
        <p14:creationId xmlns:p14="http://schemas.microsoft.com/office/powerpoint/2010/main" val="41350389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5435-71E5-A598-6D36-8404B7E2DA7B}"/>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B9F3C2-F674-F9D5-A14F-60DE9585901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25CD756-85E2-AAA5-8513-F0266175FAC6}"/>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B197D6-93CF-9294-3A81-56D89FF2A264}"/>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621A9F7-0395-0410-E099-0CF6C4ACDF6F}"/>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A50A-06E4-EFB5-036D-3C06735A89F8}"/>
              </a:ext>
            </a:extLst>
          </p:cNvPr>
          <p:cNvSpPr>
            <a:spLocks noGrp="1"/>
          </p:cNvSpPr>
          <p:nvPr>
            <p:ph type="dt" sz="half" idx="10"/>
          </p:nvPr>
        </p:nvSpPr>
        <p:spPr/>
        <p:txBody>
          <a:bodyPr/>
          <a:lstStyle/>
          <a:p>
            <a:fld id="{E19E5E96-3711-4CE2-A318-3627CD586503}" type="datetime4">
              <a:rPr lang="en-US" altLang="en-US" smtClean="0"/>
              <a:pPr/>
              <a:t>November 20, 2025</a:t>
            </a:fld>
            <a:endParaRPr lang="en-US" altLang="en-US" dirty="0">
              <a:latin typeface="Times" panose="02020603050405020304" pitchFamily="18" charset="0"/>
            </a:endParaRPr>
          </a:p>
        </p:txBody>
      </p:sp>
      <p:sp>
        <p:nvSpPr>
          <p:cNvPr id="8" name="Footer Placeholder 7">
            <a:extLst>
              <a:ext uri="{FF2B5EF4-FFF2-40B4-BE49-F238E27FC236}">
                <a16:creationId xmlns:a16="http://schemas.microsoft.com/office/drawing/2014/main" id="{01AE33A3-A312-7418-22F8-40536F922F31}"/>
              </a:ext>
            </a:extLst>
          </p:cNvPr>
          <p:cNvSpPr>
            <a:spLocks noGrp="1"/>
          </p:cNvSpPr>
          <p:nvPr>
            <p:ph type="ftr" sz="quarter" idx="11"/>
          </p:nvPr>
        </p:nvSpPr>
        <p:spPr/>
        <p:txBody>
          <a:bodyPr/>
          <a:lstStyle/>
          <a:p>
            <a:endParaRPr lang="en-US" altLang="en-US" dirty="0"/>
          </a:p>
        </p:txBody>
      </p:sp>
      <p:sp>
        <p:nvSpPr>
          <p:cNvPr id="9" name="Slide Number Placeholder 8">
            <a:extLst>
              <a:ext uri="{FF2B5EF4-FFF2-40B4-BE49-F238E27FC236}">
                <a16:creationId xmlns:a16="http://schemas.microsoft.com/office/drawing/2014/main" id="{C10806AD-EC28-3565-D80B-89F4E93D9367}"/>
              </a:ext>
            </a:extLst>
          </p:cNvPr>
          <p:cNvSpPr>
            <a:spLocks noGrp="1"/>
          </p:cNvSpPr>
          <p:nvPr>
            <p:ph type="sldNum" sz="quarter" idx="12"/>
          </p:nvPr>
        </p:nvSpPr>
        <p:spPr/>
        <p:txBody>
          <a:bodyPr/>
          <a:lstStyle/>
          <a:p>
            <a:fld id="{49AEB13C-4606-4A0F-B91E-539A43B5C0A5}" type="slidenum">
              <a:rPr lang="en-US" altLang="en-US" smtClean="0"/>
              <a:pPr/>
              <a:t>‹#›</a:t>
            </a:fld>
            <a:endParaRPr lang="en-US" altLang="en-US" dirty="0"/>
          </a:p>
        </p:txBody>
      </p:sp>
    </p:spTree>
    <p:extLst>
      <p:ext uri="{BB962C8B-B14F-4D97-AF65-F5344CB8AC3E}">
        <p14:creationId xmlns:p14="http://schemas.microsoft.com/office/powerpoint/2010/main" val="16234389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EFAB0-E07C-5D34-0771-6B88559554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0519B2-0BAA-E9C7-325B-3064E8EEE8FF}"/>
              </a:ext>
            </a:extLst>
          </p:cNvPr>
          <p:cNvSpPr>
            <a:spLocks noGrp="1"/>
          </p:cNvSpPr>
          <p:nvPr>
            <p:ph type="dt" sz="half" idx="10"/>
          </p:nvPr>
        </p:nvSpPr>
        <p:spPr/>
        <p:txBody>
          <a:bodyPr/>
          <a:lstStyle/>
          <a:p>
            <a:fld id="{DD77AA33-5E1D-4088-8706-88D0EAA8A6FA}" type="datetime4">
              <a:rPr lang="en-US" altLang="en-US" smtClean="0"/>
              <a:pPr/>
              <a:t>November 20, 2025</a:t>
            </a:fld>
            <a:endParaRPr lang="en-US" altLang="en-US" dirty="0">
              <a:latin typeface="Times" panose="02020603050405020304" pitchFamily="18" charset="0"/>
            </a:endParaRPr>
          </a:p>
        </p:txBody>
      </p:sp>
      <p:sp>
        <p:nvSpPr>
          <p:cNvPr id="4" name="Footer Placeholder 3">
            <a:extLst>
              <a:ext uri="{FF2B5EF4-FFF2-40B4-BE49-F238E27FC236}">
                <a16:creationId xmlns:a16="http://schemas.microsoft.com/office/drawing/2014/main" id="{E2003D95-B3AB-913A-7B4D-29C47E6A4D1A}"/>
              </a:ext>
            </a:extLst>
          </p:cNvPr>
          <p:cNvSpPr>
            <a:spLocks noGrp="1"/>
          </p:cNvSpPr>
          <p:nvPr>
            <p:ph type="ftr" sz="quarter" idx="11"/>
          </p:nvPr>
        </p:nvSpPr>
        <p:spPr/>
        <p:txBody>
          <a:bodyPr/>
          <a:lstStyle/>
          <a:p>
            <a:endParaRPr lang="en-US" altLang="en-US" dirty="0"/>
          </a:p>
        </p:txBody>
      </p:sp>
      <p:sp>
        <p:nvSpPr>
          <p:cNvPr id="5" name="Slide Number Placeholder 4">
            <a:extLst>
              <a:ext uri="{FF2B5EF4-FFF2-40B4-BE49-F238E27FC236}">
                <a16:creationId xmlns:a16="http://schemas.microsoft.com/office/drawing/2014/main" id="{5055D2BA-2C54-8740-D078-130063A8EC19}"/>
              </a:ext>
            </a:extLst>
          </p:cNvPr>
          <p:cNvSpPr>
            <a:spLocks noGrp="1"/>
          </p:cNvSpPr>
          <p:nvPr>
            <p:ph type="sldNum" sz="quarter" idx="12"/>
          </p:nvPr>
        </p:nvSpPr>
        <p:spPr/>
        <p:txBody>
          <a:bodyPr/>
          <a:lstStyle/>
          <a:p>
            <a:fld id="{123709B3-1B44-40F8-B864-114BC2D68850}" type="slidenum">
              <a:rPr lang="en-US" altLang="en-US" smtClean="0"/>
              <a:pPr/>
              <a:t>‹#›</a:t>
            </a:fld>
            <a:endParaRPr lang="en-US" altLang="en-US" dirty="0"/>
          </a:p>
        </p:txBody>
      </p:sp>
    </p:spTree>
    <p:extLst>
      <p:ext uri="{BB962C8B-B14F-4D97-AF65-F5344CB8AC3E}">
        <p14:creationId xmlns:p14="http://schemas.microsoft.com/office/powerpoint/2010/main" val="16154230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1FCDA5-F054-73F7-4E14-70757DA866EF}"/>
              </a:ext>
            </a:extLst>
          </p:cNvPr>
          <p:cNvSpPr>
            <a:spLocks noGrp="1"/>
          </p:cNvSpPr>
          <p:nvPr>
            <p:ph type="dt" sz="half" idx="10"/>
          </p:nvPr>
        </p:nvSpPr>
        <p:spPr/>
        <p:txBody>
          <a:bodyPr/>
          <a:lstStyle/>
          <a:p>
            <a:fld id="{DE25518A-9757-495D-8065-59FF5E72D6CD}" type="datetime4">
              <a:rPr lang="en-US" altLang="en-US" smtClean="0"/>
              <a:pPr/>
              <a:t>November 20, 2025</a:t>
            </a:fld>
            <a:endParaRPr lang="en-US" altLang="en-US" dirty="0">
              <a:latin typeface="Times" panose="02020603050405020304" pitchFamily="18" charset="0"/>
            </a:endParaRPr>
          </a:p>
        </p:txBody>
      </p:sp>
      <p:sp>
        <p:nvSpPr>
          <p:cNvPr id="3" name="Footer Placeholder 2">
            <a:extLst>
              <a:ext uri="{FF2B5EF4-FFF2-40B4-BE49-F238E27FC236}">
                <a16:creationId xmlns:a16="http://schemas.microsoft.com/office/drawing/2014/main" id="{E3D74D91-BE38-93C4-99C7-5F63D83745F6}"/>
              </a:ext>
            </a:extLst>
          </p:cNvPr>
          <p:cNvSpPr>
            <a:spLocks noGrp="1"/>
          </p:cNvSpPr>
          <p:nvPr>
            <p:ph type="ftr" sz="quarter" idx="11"/>
          </p:nvPr>
        </p:nvSpPr>
        <p:spPr/>
        <p:txBody>
          <a:bodyPr/>
          <a:lstStyle/>
          <a:p>
            <a:endParaRPr lang="en-US" altLang="en-US" dirty="0"/>
          </a:p>
        </p:txBody>
      </p:sp>
      <p:sp>
        <p:nvSpPr>
          <p:cNvPr id="4" name="Slide Number Placeholder 3">
            <a:extLst>
              <a:ext uri="{FF2B5EF4-FFF2-40B4-BE49-F238E27FC236}">
                <a16:creationId xmlns:a16="http://schemas.microsoft.com/office/drawing/2014/main" id="{14F55CC9-8435-DC6B-4C5D-5868C68B3867}"/>
              </a:ext>
            </a:extLst>
          </p:cNvPr>
          <p:cNvSpPr>
            <a:spLocks noGrp="1"/>
          </p:cNvSpPr>
          <p:nvPr>
            <p:ph type="sldNum" sz="quarter" idx="12"/>
          </p:nvPr>
        </p:nvSpPr>
        <p:spPr/>
        <p:txBody>
          <a:bodyPr/>
          <a:lstStyle/>
          <a:p>
            <a:fld id="{19563345-3C9E-4948-9C66-7092F0B20AD3}" type="slidenum">
              <a:rPr lang="en-US" altLang="en-US" smtClean="0"/>
              <a:pPr/>
              <a:t>‹#›</a:t>
            </a:fld>
            <a:endParaRPr lang="en-US" altLang="en-US" dirty="0"/>
          </a:p>
        </p:txBody>
      </p:sp>
    </p:spTree>
    <p:extLst>
      <p:ext uri="{BB962C8B-B14F-4D97-AF65-F5344CB8AC3E}">
        <p14:creationId xmlns:p14="http://schemas.microsoft.com/office/powerpoint/2010/main" val="208520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B179-1E65-097C-9872-632D739458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DBA093-CC40-00FA-B794-41288CB30F6D}"/>
              </a:ext>
            </a:extLst>
          </p:cNvPr>
          <p:cNvSpPr>
            <a:spLocks noGrp="1"/>
          </p:cNvSpPr>
          <p:nvPr>
            <p:ph type="dt" sz="half" idx="10"/>
          </p:nvPr>
        </p:nvSpPr>
        <p:spPr/>
        <p:txBody>
          <a:bodyPr/>
          <a:lstStyle/>
          <a:p>
            <a:fld id="{8D1B8607-D98E-44DE-9E38-9E3FF2E31983}" type="datetimeFigureOut">
              <a:rPr lang="en-US" smtClean="0"/>
              <a:t>11/20/2025</a:t>
            </a:fld>
            <a:endParaRPr lang="en-US"/>
          </a:p>
        </p:txBody>
      </p:sp>
      <p:sp>
        <p:nvSpPr>
          <p:cNvPr id="4" name="Footer Placeholder 3">
            <a:extLst>
              <a:ext uri="{FF2B5EF4-FFF2-40B4-BE49-F238E27FC236}">
                <a16:creationId xmlns:a16="http://schemas.microsoft.com/office/drawing/2014/main" id="{46A82D33-0EFF-B307-8E0F-DA8AB5D45F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293695-3AEA-9887-D329-857A834C21AD}"/>
              </a:ext>
            </a:extLst>
          </p:cNvPr>
          <p:cNvSpPr>
            <a:spLocks noGrp="1"/>
          </p:cNvSpPr>
          <p:nvPr>
            <p:ph type="sldNum" sz="quarter" idx="12"/>
          </p:nvPr>
        </p:nvSpPr>
        <p:spPr/>
        <p:txBody>
          <a:bodyPr/>
          <a:lstStyle/>
          <a:p>
            <a:fld id="{2EC29B52-10C1-490C-8928-821D0604F44B}" type="slidenum">
              <a:rPr lang="en-US" smtClean="0"/>
              <a:t>‹#›</a:t>
            </a:fld>
            <a:endParaRPr lang="en-US"/>
          </a:p>
        </p:txBody>
      </p:sp>
    </p:spTree>
    <p:extLst>
      <p:ext uri="{BB962C8B-B14F-4D97-AF65-F5344CB8AC3E}">
        <p14:creationId xmlns:p14="http://schemas.microsoft.com/office/powerpoint/2010/main" val="2425711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B1E6-886E-173E-4F7B-A9CCBACDBAE1}"/>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461B23B-03A3-2FB4-F7AA-E31FB87CF026}"/>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C9F402-BB13-C271-C3E2-5B68D6AD1FB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8FFC5B7-4395-EE0B-AE4B-8847C1EF8FEA}"/>
              </a:ext>
            </a:extLst>
          </p:cNvPr>
          <p:cNvSpPr>
            <a:spLocks noGrp="1"/>
          </p:cNvSpPr>
          <p:nvPr>
            <p:ph type="dt" sz="half" idx="10"/>
          </p:nvPr>
        </p:nvSpPr>
        <p:spPr/>
        <p:txBody>
          <a:bodyPr/>
          <a:lstStyle/>
          <a:p>
            <a:fld id="{FC21A2AB-7E85-457F-B502-892B36B7F4A4}" type="datetime4">
              <a:rPr lang="en-US" altLang="en-US" smtClean="0"/>
              <a:pPr/>
              <a:t>November 20, 2025</a:t>
            </a:fld>
            <a:endParaRPr lang="en-US" altLang="en-US" dirty="0">
              <a:latin typeface="Times" panose="02020603050405020304" pitchFamily="18" charset="0"/>
            </a:endParaRPr>
          </a:p>
        </p:txBody>
      </p:sp>
      <p:sp>
        <p:nvSpPr>
          <p:cNvPr id="6" name="Footer Placeholder 5">
            <a:extLst>
              <a:ext uri="{FF2B5EF4-FFF2-40B4-BE49-F238E27FC236}">
                <a16:creationId xmlns:a16="http://schemas.microsoft.com/office/drawing/2014/main" id="{5A1A43E8-358F-D088-351C-37B1E0848293}"/>
              </a:ext>
            </a:extLst>
          </p:cNvPr>
          <p:cNvSpPr>
            <a:spLocks noGrp="1"/>
          </p:cNvSpPr>
          <p:nvPr>
            <p:ph type="ftr" sz="quarter" idx="11"/>
          </p:nvPr>
        </p:nvSpPr>
        <p:spPr/>
        <p:txBody>
          <a:bodyPr/>
          <a:lstStyle/>
          <a:p>
            <a:endParaRPr lang="en-US" altLang="en-US" dirty="0"/>
          </a:p>
        </p:txBody>
      </p:sp>
      <p:sp>
        <p:nvSpPr>
          <p:cNvPr id="7" name="Slide Number Placeholder 6">
            <a:extLst>
              <a:ext uri="{FF2B5EF4-FFF2-40B4-BE49-F238E27FC236}">
                <a16:creationId xmlns:a16="http://schemas.microsoft.com/office/drawing/2014/main" id="{0B0EA00C-3CD6-3228-840F-851B486D7140}"/>
              </a:ext>
            </a:extLst>
          </p:cNvPr>
          <p:cNvSpPr>
            <a:spLocks noGrp="1"/>
          </p:cNvSpPr>
          <p:nvPr>
            <p:ph type="sldNum" sz="quarter" idx="12"/>
          </p:nvPr>
        </p:nvSpPr>
        <p:spPr/>
        <p:txBody>
          <a:bodyPr/>
          <a:lstStyle/>
          <a:p>
            <a:fld id="{F7BAD8D1-54A3-4135-A788-739D83994481}" type="slidenum">
              <a:rPr lang="en-US" altLang="en-US" smtClean="0"/>
              <a:pPr/>
              <a:t>‹#›</a:t>
            </a:fld>
            <a:endParaRPr lang="en-US" altLang="en-US" dirty="0"/>
          </a:p>
        </p:txBody>
      </p:sp>
    </p:spTree>
    <p:extLst>
      <p:ext uri="{BB962C8B-B14F-4D97-AF65-F5344CB8AC3E}">
        <p14:creationId xmlns:p14="http://schemas.microsoft.com/office/powerpoint/2010/main" val="2182946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F0D3-3F3F-04AB-FEFD-B9EF48FF0B0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AF82C31-8CFF-BE7E-A749-3A9B8F0F271E}"/>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22CE5445-1907-98D0-C3CD-A80EC635706D}"/>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5312EB3-165D-9DB9-37A3-1CF49015F563}"/>
              </a:ext>
            </a:extLst>
          </p:cNvPr>
          <p:cNvSpPr>
            <a:spLocks noGrp="1"/>
          </p:cNvSpPr>
          <p:nvPr>
            <p:ph type="dt" sz="half" idx="10"/>
          </p:nvPr>
        </p:nvSpPr>
        <p:spPr/>
        <p:txBody>
          <a:bodyPr/>
          <a:lstStyle/>
          <a:p>
            <a:fld id="{8DEDE12B-75B7-43DF-8908-58EB2E8ECD9E}" type="datetime4">
              <a:rPr lang="en-US" altLang="en-US" smtClean="0"/>
              <a:pPr/>
              <a:t>November 20, 2025</a:t>
            </a:fld>
            <a:endParaRPr lang="en-US" altLang="en-US" dirty="0">
              <a:latin typeface="Times" panose="02020603050405020304" pitchFamily="18" charset="0"/>
            </a:endParaRPr>
          </a:p>
        </p:txBody>
      </p:sp>
      <p:sp>
        <p:nvSpPr>
          <p:cNvPr id="6" name="Footer Placeholder 5">
            <a:extLst>
              <a:ext uri="{FF2B5EF4-FFF2-40B4-BE49-F238E27FC236}">
                <a16:creationId xmlns:a16="http://schemas.microsoft.com/office/drawing/2014/main" id="{1AFF4FD5-6AE4-4E27-EBF1-D7B6500F2A08}"/>
              </a:ext>
            </a:extLst>
          </p:cNvPr>
          <p:cNvSpPr>
            <a:spLocks noGrp="1"/>
          </p:cNvSpPr>
          <p:nvPr>
            <p:ph type="ftr" sz="quarter" idx="11"/>
          </p:nvPr>
        </p:nvSpPr>
        <p:spPr/>
        <p:txBody>
          <a:bodyPr/>
          <a:lstStyle/>
          <a:p>
            <a:endParaRPr lang="en-US" altLang="en-US" dirty="0"/>
          </a:p>
        </p:txBody>
      </p:sp>
      <p:sp>
        <p:nvSpPr>
          <p:cNvPr id="7" name="Slide Number Placeholder 6">
            <a:extLst>
              <a:ext uri="{FF2B5EF4-FFF2-40B4-BE49-F238E27FC236}">
                <a16:creationId xmlns:a16="http://schemas.microsoft.com/office/drawing/2014/main" id="{0AA9578C-35BA-784F-01EA-7B98198BF3BD}"/>
              </a:ext>
            </a:extLst>
          </p:cNvPr>
          <p:cNvSpPr>
            <a:spLocks noGrp="1"/>
          </p:cNvSpPr>
          <p:nvPr>
            <p:ph type="sldNum" sz="quarter" idx="12"/>
          </p:nvPr>
        </p:nvSpPr>
        <p:spPr/>
        <p:txBody>
          <a:bodyPr/>
          <a:lstStyle/>
          <a:p>
            <a:fld id="{ACB23E08-17BA-4ADF-89D9-FA174DA6FCFE}" type="slidenum">
              <a:rPr lang="en-US" altLang="en-US" smtClean="0"/>
              <a:pPr/>
              <a:t>‹#›</a:t>
            </a:fld>
            <a:endParaRPr lang="en-US" altLang="en-US" dirty="0"/>
          </a:p>
        </p:txBody>
      </p:sp>
    </p:spTree>
    <p:extLst>
      <p:ext uri="{BB962C8B-B14F-4D97-AF65-F5344CB8AC3E}">
        <p14:creationId xmlns:p14="http://schemas.microsoft.com/office/powerpoint/2010/main" val="29956981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ADA4C-B291-2FA2-0095-3DD9033445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A73CCE-7FA3-2E7F-14AE-C0BC89D9AE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A52CB7-EDEC-6739-1E31-C66CB8356588}"/>
              </a:ext>
            </a:extLst>
          </p:cNvPr>
          <p:cNvSpPr>
            <a:spLocks noGrp="1"/>
          </p:cNvSpPr>
          <p:nvPr>
            <p:ph type="dt" sz="half" idx="10"/>
          </p:nvPr>
        </p:nvSpPr>
        <p:spPr/>
        <p:txBody>
          <a:bodyPr/>
          <a:lstStyle/>
          <a:p>
            <a:fld id="{BE5A0E12-A0F8-48E7-96CE-FFF3332CD6D6}" type="datetime4">
              <a:rPr lang="en-US" altLang="en-US" smtClean="0"/>
              <a:pPr/>
              <a:t>November 20, 2025</a:t>
            </a:fld>
            <a:endParaRPr lang="en-US" altLang="en-US" dirty="0">
              <a:latin typeface="Times" panose="02020603050405020304" pitchFamily="18" charset="0"/>
            </a:endParaRPr>
          </a:p>
        </p:txBody>
      </p:sp>
      <p:sp>
        <p:nvSpPr>
          <p:cNvPr id="5" name="Footer Placeholder 4">
            <a:extLst>
              <a:ext uri="{FF2B5EF4-FFF2-40B4-BE49-F238E27FC236}">
                <a16:creationId xmlns:a16="http://schemas.microsoft.com/office/drawing/2014/main" id="{80E612A4-C1D4-C5F8-D965-518AD4A96B97}"/>
              </a:ext>
            </a:extLst>
          </p:cNvPr>
          <p:cNvSpPr>
            <a:spLocks noGrp="1"/>
          </p:cNvSpPr>
          <p:nvPr>
            <p:ph type="ftr" sz="quarter" idx="11"/>
          </p:nvPr>
        </p:nvSpPr>
        <p:spPr/>
        <p:txBody>
          <a:bodyPr/>
          <a:lstStyle/>
          <a:p>
            <a:endParaRPr lang="en-US" altLang="en-US" dirty="0"/>
          </a:p>
        </p:txBody>
      </p:sp>
      <p:sp>
        <p:nvSpPr>
          <p:cNvPr id="6" name="Slide Number Placeholder 5">
            <a:extLst>
              <a:ext uri="{FF2B5EF4-FFF2-40B4-BE49-F238E27FC236}">
                <a16:creationId xmlns:a16="http://schemas.microsoft.com/office/drawing/2014/main" id="{CC8F7195-557F-5193-8AEB-12A7058F129E}"/>
              </a:ext>
            </a:extLst>
          </p:cNvPr>
          <p:cNvSpPr>
            <a:spLocks noGrp="1"/>
          </p:cNvSpPr>
          <p:nvPr>
            <p:ph type="sldNum" sz="quarter" idx="12"/>
          </p:nvPr>
        </p:nvSpPr>
        <p:spPr/>
        <p:txBody>
          <a:bodyPr/>
          <a:lstStyle/>
          <a:p>
            <a:fld id="{D008E08F-D097-45B6-960B-F9C0284A7C4A}" type="slidenum">
              <a:rPr lang="en-US" altLang="en-US" smtClean="0"/>
              <a:pPr/>
              <a:t>‹#›</a:t>
            </a:fld>
            <a:endParaRPr lang="en-US" altLang="en-US" dirty="0"/>
          </a:p>
        </p:txBody>
      </p:sp>
    </p:spTree>
    <p:extLst>
      <p:ext uri="{BB962C8B-B14F-4D97-AF65-F5344CB8AC3E}">
        <p14:creationId xmlns:p14="http://schemas.microsoft.com/office/powerpoint/2010/main" val="37825118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64F747-5ED0-C253-197A-B8C8317D500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2BD090-99D3-808F-5743-3BC77764F658}"/>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EE738-B0BE-8285-E8A3-4C66A161DCB7}"/>
              </a:ext>
            </a:extLst>
          </p:cNvPr>
          <p:cNvSpPr>
            <a:spLocks noGrp="1"/>
          </p:cNvSpPr>
          <p:nvPr>
            <p:ph type="dt" sz="half" idx="10"/>
          </p:nvPr>
        </p:nvSpPr>
        <p:spPr/>
        <p:txBody>
          <a:bodyPr/>
          <a:lstStyle/>
          <a:p>
            <a:fld id="{C12AB809-06CD-49AB-9C75-6F2BB0C71431}" type="datetime4">
              <a:rPr lang="en-US" altLang="en-US" smtClean="0"/>
              <a:pPr/>
              <a:t>November 20, 2025</a:t>
            </a:fld>
            <a:endParaRPr lang="en-US" altLang="en-US" dirty="0">
              <a:latin typeface="Times" panose="02020603050405020304" pitchFamily="18" charset="0"/>
            </a:endParaRPr>
          </a:p>
        </p:txBody>
      </p:sp>
      <p:sp>
        <p:nvSpPr>
          <p:cNvPr id="5" name="Footer Placeholder 4">
            <a:extLst>
              <a:ext uri="{FF2B5EF4-FFF2-40B4-BE49-F238E27FC236}">
                <a16:creationId xmlns:a16="http://schemas.microsoft.com/office/drawing/2014/main" id="{1383BE1E-BCDC-E123-9158-4BCC3837618C}"/>
              </a:ext>
            </a:extLst>
          </p:cNvPr>
          <p:cNvSpPr>
            <a:spLocks noGrp="1"/>
          </p:cNvSpPr>
          <p:nvPr>
            <p:ph type="ftr" sz="quarter" idx="11"/>
          </p:nvPr>
        </p:nvSpPr>
        <p:spPr/>
        <p:txBody>
          <a:bodyPr/>
          <a:lstStyle/>
          <a:p>
            <a:endParaRPr lang="en-US" altLang="en-US" dirty="0"/>
          </a:p>
        </p:txBody>
      </p:sp>
      <p:sp>
        <p:nvSpPr>
          <p:cNvPr id="6" name="Slide Number Placeholder 5">
            <a:extLst>
              <a:ext uri="{FF2B5EF4-FFF2-40B4-BE49-F238E27FC236}">
                <a16:creationId xmlns:a16="http://schemas.microsoft.com/office/drawing/2014/main" id="{CCB355AB-E758-F97D-2D27-E59209C2F290}"/>
              </a:ext>
            </a:extLst>
          </p:cNvPr>
          <p:cNvSpPr>
            <a:spLocks noGrp="1"/>
          </p:cNvSpPr>
          <p:nvPr>
            <p:ph type="sldNum" sz="quarter" idx="12"/>
          </p:nvPr>
        </p:nvSpPr>
        <p:spPr/>
        <p:txBody>
          <a:bodyPr/>
          <a:lstStyle/>
          <a:p>
            <a:fld id="{ECAC6B72-50AE-42A3-9B71-4AC3065E1286}" type="slidenum">
              <a:rPr lang="en-US" altLang="en-US" smtClean="0"/>
              <a:pPr/>
              <a:t>‹#›</a:t>
            </a:fld>
            <a:endParaRPr lang="en-US" altLang="en-US" dirty="0"/>
          </a:p>
        </p:txBody>
      </p:sp>
    </p:spTree>
    <p:extLst>
      <p:ext uri="{BB962C8B-B14F-4D97-AF65-F5344CB8AC3E}">
        <p14:creationId xmlns:p14="http://schemas.microsoft.com/office/powerpoint/2010/main" val="11695594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Main Title, One Facult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BBB654-9FD1-3A75-11C2-3D73D7645D82}"/>
              </a:ext>
            </a:extLst>
          </p:cNvPr>
          <p:cNvSpPr>
            <a:spLocks noGrp="1"/>
          </p:cNvSpPr>
          <p:nvPr>
            <p:ph type="title" hasCustomPrompt="1"/>
          </p:nvPr>
        </p:nvSpPr>
        <p:spPr>
          <a:xfrm>
            <a:off x="5669280" y="1916686"/>
            <a:ext cx="6217920" cy="2294313"/>
          </a:xfrm>
          <a:prstGeom prst="rect">
            <a:avLst/>
          </a:prstGeom>
        </p:spPr>
        <p:txBody>
          <a:bodyPr anchor="b"/>
          <a:lstStyle>
            <a:lvl1pPr algn="r">
              <a:defRPr lang="en-US" sz="3200" b="1" kern="1200" dirty="0">
                <a:solidFill>
                  <a:srgbClr val="002D72"/>
                </a:solidFill>
                <a:latin typeface="+mj-lt"/>
                <a:ea typeface="Tahoma" panose="020B0604030504040204" pitchFamily="34" charset="0"/>
                <a:cs typeface="Tahoma" panose="020B0604030504040204" pitchFamily="34" charset="0"/>
              </a:defRPr>
            </a:lvl1pPr>
          </a:lstStyle>
          <a:p>
            <a:pPr marL="0" lvl="0" indent="0" algn="r" defTabSz="914400" rtl="0" eaLnBrk="1" latinLnBrk="0" hangingPunct="1">
              <a:lnSpc>
                <a:spcPct val="90000"/>
              </a:lnSpc>
              <a:spcBef>
                <a:spcPts val="1000"/>
              </a:spcBef>
              <a:buFont typeface="Arial" panose="020B0604020202020204" pitchFamily="34" charset="0"/>
              <a:buNone/>
            </a:pPr>
            <a:r>
              <a:rPr lang="en-US"/>
              <a:t>Main Title</a:t>
            </a:r>
          </a:p>
        </p:txBody>
      </p:sp>
      <p:sp>
        <p:nvSpPr>
          <p:cNvPr id="8" name="Text Placeholder 4">
            <a:extLst>
              <a:ext uri="{FF2B5EF4-FFF2-40B4-BE49-F238E27FC236}">
                <a16:creationId xmlns:a16="http://schemas.microsoft.com/office/drawing/2014/main" id="{65A4B765-A926-4BEB-AD97-600DC134EF94}"/>
              </a:ext>
            </a:extLst>
          </p:cNvPr>
          <p:cNvSpPr>
            <a:spLocks noGrp="1"/>
          </p:cNvSpPr>
          <p:nvPr>
            <p:ph type="body" sz="quarter" idx="11" hasCustomPrompt="1"/>
          </p:nvPr>
        </p:nvSpPr>
        <p:spPr>
          <a:xfrm>
            <a:off x="5669280" y="4368166"/>
            <a:ext cx="6217920" cy="1285874"/>
          </a:xfrm>
          <a:prstGeom prst="rect">
            <a:avLst/>
          </a:prstGeom>
        </p:spPr>
        <p:txBody>
          <a:bodyPr anchor="t">
            <a:normAutofit/>
          </a:bodyPr>
          <a:lstStyle>
            <a:lvl1pPr marL="0" indent="0" algn="r">
              <a:buNone/>
              <a:defRPr sz="2400" b="0">
                <a:solidFill>
                  <a:srgbClr val="262626"/>
                </a:solidFill>
                <a:latin typeface="+mj-lt"/>
                <a:ea typeface="Tahoma" panose="020B0604030504040204" pitchFamily="34" charset="0"/>
                <a:cs typeface="Tahoma" panose="020B0604030504040204" pitchFamily="34" charset="0"/>
              </a:defRPr>
            </a:lvl1pPr>
          </a:lstStyle>
          <a:p>
            <a:pPr lvl="0"/>
            <a:r>
              <a:rPr lang="en-US"/>
              <a:t>Faculty Name</a:t>
            </a:r>
          </a:p>
        </p:txBody>
      </p:sp>
      <p:sp>
        <p:nvSpPr>
          <p:cNvPr id="10" name="Text Placeholder 4">
            <a:extLst>
              <a:ext uri="{FF2B5EF4-FFF2-40B4-BE49-F238E27FC236}">
                <a16:creationId xmlns:a16="http://schemas.microsoft.com/office/drawing/2014/main" id="{F42290BA-1BAE-46A1-BF62-2A1C7FDED9C7}"/>
              </a:ext>
            </a:extLst>
          </p:cNvPr>
          <p:cNvSpPr>
            <a:spLocks noGrp="1"/>
          </p:cNvSpPr>
          <p:nvPr>
            <p:ph type="body" sz="quarter" idx="12" hasCustomPrompt="1"/>
          </p:nvPr>
        </p:nvSpPr>
        <p:spPr>
          <a:xfrm>
            <a:off x="5669280" y="5924550"/>
            <a:ext cx="6217920" cy="798592"/>
          </a:xfrm>
          <a:prstGeom prst="rect">
            <a:avLst/>
          </a:prstGeom>
        </p:spPr>
        <p:txBody>
          <a:bodyPr anchor="t">
            <a:normAutofit/>
          </a:bodyPr>
          <a:lstStyle>
            <a:lvl1pPr marL="0" indent="0" algn="r">
              <a:buNone/>
              <a:defRPr sz="2000" b="0">
                <a:solidFill>
                  <a:srgbClr val="262626"/>
                </a:solidFill>
                <a:latin typeface="+mn-lt"/>
                <a:ea typeface="Tahoma" panose="020B0604030504040204" pitchFamily="34" charset="0"/>
                <a:cs typeface="Tahoma" panose="020B0604030504040204" pitchFamily="34" charset="0"/>
              </a:defRPr>
            </a:lvl1pPr>
          </a:lstStyle>
          <a:p>
            <a:pPr lvl="0"/>
            <a:r>
              <a:rPr lang="en-US"/>
              <a:t>Contributors</a:t>
            </a:r>
          </a:p>
        </p:txBody>
      </p:sp>
    </p:spTree>
    <p:custDataLst>
      <p:tags r:id="rId1"/>
    </p:custDataLst>
    <p:extLst>
      <p:ext uri="{BB962C8B-B14F-4D97-AF65-F5344CB8AC3E}">
        <p14:creationId xmlns:p14="http://schemas.microsoft.com/office/powerpoint/2010/main" val="27023596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Main Title, Two Facult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CD7F98-77A8-E01C-35FD-CAEC79FE170D}"/>
              </a:ext>
            </a:extLst>
          </p:cNvPr>
          <p:cNvSpPr>
            <a:spLocks noGrp="1"/>
          </p:cNvSpPr>
          <p:nvPr>
            <p:ph type="title" hasCustomPrompt="1"/>
          </p:nvPr>
        </p:nvSpPr>
        <p:spPr>
          <a:xfrm>
            <a:off x="5669280" y="1907632"/>
            <a:ext cx="6217920" cy="2295144"/>
          </a:xfrm>
          <a:prstGeom prst="rect">
            <a:avLst/>
          </a:prstGeom>
        </p:spPr>
        <p:txBody>
          <a:bodyPr anchor="b"/>
          <a:lstStyle>
            <a:lvl1pPr>
              <a:defRPr lang="en-US" sz="3200" b="1" kern="1200" dirty="0">
                <a:solidFill>
                  <a:srgbClr val="002D72"/>
                </a:solidFill>
                <a:latin typeface="+mj-lt"/>
                <a:ea typeface="Tahoma" panose="020B0604030504040204" pitchFamily="34" charset="0"/>
                <a:cs typeface="Tahoma" panose="020B0604030504040204" pitchFamily="34" charset="0"/>
              </a:defRPr>
            </a:lvl1pPr>
          </a:lstStyle>
          <a:p>
            <a:pPr marL="0" lvl="0" indent="0" algn="r" defTabSz="914400" rtl="0" eaLnBrk="1" latinLnBrk="0" hangingPunct="1">
              <a:lnSpc>
                <a:spcPct val="90000"/>
              </a:lnSpc>
              <a:spcBef>
                <a:spcPts val="1000"/>
              </a:spcBef>
              <a:buFont typeface="Arial" panose="020B0604020202020204" pitchFamily="34" charset="0"/>
              <a:buNone/>
            </a:pPr>
            <a:r>
              <a:rPr lang="en-US"/>
              <a:t>Main Title</a:t>
            </a:r>
          </a:p>
        </p:txBody>
      </p:sp>
      <p:sp>
        <p:nvSpPr>
          <p:cNvPr id="7" name="Text Placeholder 6">
            <a:extLst>
              <a:ext uri="{FF2B5EF4-FFF2-40B4-BE49-F238E27FC236}">
                <a16:creationId xmlns:a16="http://schemas.microsoft.com/office/drawing/2014/main" id="{5C978340-EC3F-4441-AF6C-9A88B7FC5C5A}"/>
              </a:ext>
            </a:extLst>
          </p:cNvPr>
          <p:cNvSpPr>
            <a:spLocks noGrp="1"/>
          </p:cNvSpPr>
          <p:nvPr>
            <p:ph type="body" sz="quarter" idx="11" hasCustomPrompt="1"/>
          </p:nvPr>
        </p:nvSpPr>
        <p:spPr>
          <a:xfrm>
            <a:off x="5669280" y="4427073"/>
            <a:ext cx="2962275" cy="1280160"/>
          </a:xfrm>
          <a:prstGeom prst="rect">
            <a:avLst/>
          </a:prstGeom>
        </p:spPr>
        <p:txBody>
          <a:bodyPr>
            <a:normAutofit/>
          </a:bodyPr>
          <a:lstStyle>
            <a:lvl1pPr marL="45720" indent="0">
              <a:buNone/>
              <a:defRPr/>
            </a:lvl1pPr>
            <a:lvl2pPr marL="502920" indent="0" algn="r">
              <a:buNone/>
              <a:defRPr sz="2000"/>
            </a:lvl2pPr>
            <a:lvl3pPr marL="960120" indent="0">
              <a:buNone/>
              <a:defRPr/>
            </a:lvl3pPr>
            <a:lvl4pPr marL="1417320" indent="0">
              <a:buNone/>
              <a:defRPr/>
            </a:lvl4pPr>
            <a:lvl5pPr marL="1874520" indent="0">
              <a:buNone/>
              <a:defRPr/>
            </a:lvl5pPr>
          </a:lstStyle>
          <a:p>
            <a:pPr lvl="1"/>
            <a:r>
              <a:rPr lang="en-US"/>
              <a:t>Faculty Name</a:t>
            </a:r>
          </a:p>
        </p:txBody>
      </p:sp>
      <p:sp>
        <p:nvSpPr>
          <p:cNvPr id="6" name="Text Placeholder 6">
            <a:extLst>
              <a:ext uri="{FF2B5EF4-FFF2-40B4-BE49-F238E27FC236}">
                <a16:creationId xmlns:a16="http://schemas.microsoft.com/office/drawing/2014/main" id="{50B5655F-0E89-4E30-B191-0B48E7505130}"/>
              </a:ext>
            </a:extLst>
          </p:cNvPr>
          <p:cNvSpPr>
            <a:spLocks noGrp="1"/>
          </p:cNvSpPr>
          <p:nvPr>
            <p:ph type="body" sz="quarter" idx="13" hasCustomPrompt="1"/>
          </p:nvPr>
        </p:nvSpPr>
        <p:spPr>
          <a:xfrm>
            <a:off x="8896349" y="4427073"/>
            <a:ext cx="2970213" cy="1280160"/>
          </a:xfrm>
          <a:prstGeom prst="rect">
            <a:avLst/>
          </a:prstGeom>
        </p:spPr>
        <p:txBody>
          <a:bodyPr>
            <a:normAutofit/>
          </a:bodyPr>
          <a:lstStyle>
            <a:lvl1pPr marL="45720" indent="0">
              <a:buNone/>
              <a:defRPr/>
            </a:lvl1pPr>
            <a:lvl2pPr marL="502920" indent="0" algn="r">
              <a:buNone/>
              <a:defRPr sz="2000"/>
            </a:lvl2pPr>
            <a:lvl3pPr marL="960120" indent="0">
              <a:buNone/>
              <a:defRPr/>
            </a:lvl3pPr>
            <a:lvl4pPr marL="1417320" indent="0">
              <a:buNone/>
              <a:defRPr/>
            </a:lvl4pPr>
            <a:lvl5pPr marL="1874520" indent="0">
              <a:buNone/>
              <a:defRPr/>
            </a:lvl5pPr>
          </a:lstStyle>
          <a:p>
            <a:pPr lvl="1"/>
            <a:r>
              <a:rPr lang="en-US"/>
              <a:t>Faculty Name</a:t>
            </a:r>
          </a:p>
        </p:txBody>
      </p:sp>
      <p:sp>
        <p:nvSpPr>
          <p:cNvPr id="2" name="Text Placeholder 4">
            <a:extLst>
              <a:ext uri="{FF2B5EF4-FFF2-40B4-BE49-F238E27FC236}">
                <a16:creationId xmlns:a16="http://schemas.microsoft.com/office/drawing/2014/main" id="{216B002D-E54D-1CAC-7FF8-7A1503377349}"/>
              </a:ext>
            </a:extLst>
          </p:cNvPr>
          <p:cNvSpPr>
            <a:spLocks noGrp="1"/>
          </p:cNvSpPr>
          <p:nvPr>
            <p:ph type="body" sz="quarter" idx="12" hasCustomPrompt="1"/>
          </p:nvPr>
        </p:nvSpPr>
        <p:spPr>
          <a:xfrm>
            <a:off x="5669280" y="5924550"/>
            <a:ext cx="6217920" cy="798592"/>
          </a:xfrm>
          <a:prstGeom prst="rect">
            <a:avLst/>
          </a:prstGeom>
        </p:spPr>
        <p:txBody>
          <a:bodyPr anchor="t">
            <a:normAutofit/>
          </a:bodyPr>
          <a:lstStyle>
            <a:lvl1pPr marL="0" indent="0" algn="r">
              <a:buNone/>
              <a:defRPr sz="2000" b="0">
                <a:solidFill>
                  <a:srgbClr val="262626"/>
                </a:solidFill>
                <a:latin typeface="+mn-lt"/>
                <a:ea typeface="Tahoma" panose="020B0604030504040204" pitchFamily="34" charset="0"/>
                <a:cs typeface="Tahoma" panose="020B0604030504040204" pitchFamily="34" charset="0"/>
              </a:defRPr>
            </a:lvl1pPr>
          </a:lstStyle>
          <a:p>
            <a:pPr lvl="0"/>
            <a:r>
              <a:rPr lang="en-US"/>
              <a:t>Contributors</a:t>
            </a:r>
          </a:p>
        </p:txBody>
      </p:sp>
    </p:spTree>
    <p:custDataLst>
      <p:tags r:id="rId1"/>
    </p:custDataLst>
    <p:extLst>
      <p:ext uri="{BB962C8B-B14F-4D97-AF65-F5344CB8AC3E}">
        <p14:creationId xmlns:p14="http://schemas.microsoft.com/office/powerpoint/2010/main" val="1730012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Main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0570-E4B7-6327-4EE8-1EB728B1B053}"/>
              </a:ext>
            </a:extLst>
          </p:cNvPr>
          <p:cNvSpPr>
            <a:spLocks noGrp="1"/>
          </p:cNvSpPr>
          <p:nvPr>
            <p:ph type="title" hasCustomPrompt="1"/>
          </p:nvPr>
        </p:nvSpPr>
        <p:spPr>
          <a:xfrm>
            <a:off x="5621572" y="1582307"/>
            <a:ext cx="6257013" cy="2623930"/>
          </a:xfrm>
          <a:prstGeom prst="rect">
            <a:avLst/>
          </a:prstGeom>
        </p:spPr>
        <p:txBody>
          <a:bodyPr anchor="b"/>
          <a:lstStyle>
            <a:lvl1pPr algn="r">
              <a:defRPr lang="en-US" sz="3200" b="1" kern="1200" dirty="0">
                <a:solidFill>
                  <a:srgbClr val="002D72"/>
                </a:solidFill>
                <a:latin typeface="+mj-lt"/>
                <a:ea typeface="Tahoma" panose="020B0604030504040204" pitchFamily="34" charset="0"/>
                <a:cs typeface="Tahoma" panose="020B0604030504040204" pitchFamily="34" charset="0"/>
              </a:defRPr>
            </a:lvl1pPr>
          </a:lstStyle>
          <a:p>
            <a:pPr lvl="0"/>
            <a:r>
              <a:rPr lang="en-US"/>
              <a:t>Main Title</a:t>
            </a:r>
          </a:p>
        </p:txBody>
      </p:sp>
    </p:spTree>
    <p:custDataLst>
      <p:tags r:id="rId1"/>
    </p:custDataLst>
    <p:extLst>
      <p:ext uri="{BB962C8B-B14F-4D97-AF65-F5344CB8AC3E}">
        <p14:creationId xmlns:p14="http://schemas.microsoft.com/office/powerpoint/2010/main" val="32478646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7CFB6-0C78-FC38-C9B8-8F8CBAC8B9E2}"/>
              </a:ext>
            </a:extLst>
          </p:cNvPr>
          <p:cNvSpPr>
            <a:spLocks noGrp="1"/>
          </p:cNvSpPr>
          <p:nvPr>
            <p:ph type="title" hasCustomPrompt="1"/>
          </p:nvPr>
        </p:nvSpPr>
        <p:spPr>
          <a:xfrm>
            <a:off x="5613621" y="4301655"/>
            <a:ext cx="6209306" cy="1311966"/>
          </a:xfrm>
          <a:prstGeom prst="rect">
            <a:avLst/>
          </a:prstGeom>
        </p:spPr>
        <p:txBody>
          <a:bodyPr/>
          <a:lstStyle>
            <a:lvl1pPr algn="r">
              <a:defRPr sz="2800"/>
            </a:lvl1pPr>
          </a:lstStyle>
          <a:p>
            <a:pPr lvl="0"/>
            <a:r>
              <a:rPr lang="en-US"/>
              <a:t>Section Title</a:t>
            </a:r>
          </a:p>
        </p:txBody>
      </p:sp>
    </p:spTree>
    <p:custDataLst>
      <p:tags r:id="rId1"/>
    </p:custDataLst>
    <p:extLst>
      <p:ext uri="{BB962C8B-B14F-4D97-AF65-F5344CB8AC3E}">
        <p14:creationId xmlns:p14="http://schemas.microsoft.com/office/powerpoint/2010/main" val="16929858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2B39F-E47E-3DB1-38AC-D44E344CF8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3ABBFF-9EC3-B45B-7277-A2302EA80F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A55B39-3F49-1147-B9C9-846F0B5616D4}"/>
              </a:ext>
            </a:extLst>
          </p:cNvPr>
          <p:cNvSpPr>
            <a:spLocks noGrp="1"/>
          </p:cNvSpPr>
          <p:nvPr>
            <p:ph type="dt" sz="half" idx="10"/>
          </p:nvPr>
        </p:nvSpPr>
        <p:spPr/>
        <p:txBody>
          <a:bodyPr/>
          <a:lstStyle/>
          <a:p>
            <a:fld id="{8D1B8607-D98E-44DE-9E38-9E3FF2E31983}" type="datetimeFigureOut">
              <a:rPr lang="en-US" smtClean="0"/>
              <a:t>11/20/2025</a:t>
            </a:fld>
            <a:endParaRPr lang="en-US"/>
          </a:p>
        </p:txBody>
      </p:sp>
      <p:sp>
        <p:nvSpPr>
          <p:cNvPr id="5" name="Footer Placeholder 4">
            <a:extLst>
              <a:ext uri="{FF2B5EF4-FFF2-40B4-BE49-F238E27FC236}">
                <a16:creationId xmlns:a16="http://schemas.microsoft.com/office/drawing/2014/main" id="{AAF4DF1D-8290-497E-97CD-24A11E409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A6450A-FB83-922E-E956-C69ADABC43F2}"/>
              </a:ext>
            </a:extLst>
          </p:cNvPr>
          <p:cNvSpPr>
            <a:spLocks noGrp="1"/>
          </p:cNvSpPr>
          <p:nvPr>
            <p:ph type="sldNum" sz="quarter" idx="12"/>
          </p:nvPr>
        </p:nvSpPr>
        <p:spPr/>
        <p:txBody>
          <a:bodyPr/>
          <a:lstStyle/>
          <a:p>
            <a:fld id="{2EC29B52-10C1-490C-8928-821D0604F44B}" type="slidenum">
              <a:rPr lang="en-US" smtClean="0"/>
              <a:t>‹#›</a:t>
            </a:fld>
            <a:endParaRPr lang="en-US"/>
          </a:p>
        </p:txBody>
      </p:sp>
    </p:spTree>
    <p:extLst>
      <p:ext uri="{BB962C8B-B14F-4D97-AF65-F5344CB8AC3E}">
        <p14:creationId xmlns:p14="http://schemas.microsoft.com/office/powerpoint/2010/main" val="27775964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0C1EB1-139B-EBEF-4C8F-CDA562E7FAAD}"/>
              </a:ext>
            </a:extLst>
          </p:cNvPr>
          <p:cNvSpPr>
            <a:spLocks noGrp="1"/>
          </p:cNvSpPr>
          <p:nvPr>
            <p:ph type="dt" sz="half" idx="10"/>
          </p:nvPr>
        </p:nvSpPr>
        <p:spPr/>
        <p:txBody>
          <a:bodyPr/>
          <a:lstStyle/>
          <a:p>
            <a:fld id="{8D1B8607-D98E-44DE-9E38-9E3FF2E31983}" type="datetimeFigureOut">
              <a:rPr lang="en-US" smtClean="0"/>
              <a:t>11/20/2025</a:t>
            </a:fld>
            <a:endParaRPr lang="en-US"/>
          </a:p>
        </p:txBody>
      </p:sp>
      <p:sp>
        <p:nvSpPr>
          <p:cNvPr id="3" name="Footer Placeholder 2">
            <a:extLst>
              <a:ext uri="{FF2B5EF4-FFF2-40B4-BE49-F238E27FC236}">
                <a16:creationId xmlns:a16="http://schemas.microsoft.com/office/drawing/2014/main" id="{200359AA-E0DF-53C5-BD65-705F1C10DB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035906-BAC4-A83D-C3A5-8704EDB2F6C9}"/>
              </a:ext>
            </a:extLst>
          </p:cNvPr>
          <p:cNvSpPr>
            <a:spLocks noGrp="1"/>
          </p:cNvSpPr>
          <p:nvPr>
            <p:ph type="sldNum" sz="quarter" idx="12"/>
          </p:nvPr>
        </p:nvSpPr>
        <p:spPr/>
        <p:txBody>
          <a:bodyPr/>
          <a:lstStyle/>
          <a:p>
            <a:fld id="{2EC29B52-10C1-490C-8928-821D0604F44B}" type="slidenum">
              <a:rPr lang="en-US" smtClean="0"/>
              <a:t>‹#›</a:t>
            </a:fld>
            <a:endParaRPr lang="en-US"/>
          </a:p>
        </p:txBody>
      </p:sp>
    </p:spTree>
    <p:extLst>
      <p:ext uri="{BB962C8B-B14F-4D97-AF65-F5344CB8AC3E}">
        <p14:creationId xmlns:p14="http://schemas.microsoft.com/office/powerpoint/2010/main" val="255443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E4C464-C38A-87CE-DFC9-8C242B2DA61A}"/>
              </a:ext>
            </a:extLst>
          </p:cNvPr>
          <p:cNvSpPr>
            <a:spLocks noGrp="1"/>
          </p:cNvSpPr>
          <p:nvPr>
            <p:ph type="title" hasCustomPrompt="1"/>
          </p:nvPr>
        </p:nvSpPr>
        <p:spPr>
          <a:xfrm>
            <a:off x="126224" y="2703476"/>
            <a:ext cx="2044603" cy="1128627"/>
          </a:xfrm>
          <a:prstGeom prst="rect">
            <a:avLst/>
          </a:prstGeom>
        </p:spPr>
        <p:txBody>
          <a:bodyPr/>
          <a:lstStyle>
            <a:lvl1pPr>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By the end of this presentation, you will be able to:</a:t>
            </a:r>
          </a:p>
        </p:txBody>
      </p:sp>
      <p:sp>
        <p:nvSpPr>
          <p:cNvPr id="5" name="Text Placeholder 4">
            <a:extLst>
              <a:ext uri="{FF2B5EF4-FFF2-40B4-BE49-F238E27FC236}">
                <a16:creationId xmlns:a16="http://schemas.microsoft.com/office/drawing/2014/main" id="{4A856C6E-2C04-4E85-9703-79D40FD35B41}"/>
              </a:ext>
            </a:extLst>
          </p:cNvPr>
          <p:cNvSpPr>
            <a:spLocks noGrp="1"/>
          </p:cNvSpPr>
          <p:nvPr>
            <p:ph type="body" sz="quarter" idx="10" hasCustomPrompt="1"/>
          </p:nvPr>
        </p:nvSpPr>
        <p:spPr>
          <a:xfrm>
            <a:off x="2505075" y="182880"/>
            <a:ext cx="9477375" cy="6505575"/>
          </a:xfrm>
          <a:prstGeom prst="rect">
            <a:avLst/>
          </a:prstGeom>
        </p:spPr>
        <p:txBody>
          <a:bodyPr anchor="ctr">
            <a:normAutofit/>
          </a:bodyPr>
          <a:lstStyle>
            <a:lvl1pPr marL="514350" indent="-514350">
              <a:lnSpc>
                <a:spcPct val="100000"/>
              </a:lnSpc>
              <a:spcBef>
                <a:spcPts val="0"/>
              </a:spcBef>
              <a:spcAft>
                <a:spcPts val="1200"/>
              </a:spcAft>
              <a:buFont typeface="+mj-lt"/>
              <a:buAutoNum type="arabicPeriod"/>
              <a:defRPr>
                <a:solidFill>
                  <a:srgbClr val="262626"/>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Objective</a:t>
            </a:r>
          </a:p>
          <a:p>
            <a:pPr lvl="0"/>
            <a:r>
              <a:rPr lang="en-US"/>
              <a:t>Objective</a:t>
            </a:r>
          </a:p>
          <a:p>
            <a:pPr lvl="0"/>
            <a:r>
              <a:rPr lang="en-US"/>
              <a:t>Objective</a:t>
            </a:r>
          </a:p>
        </p:txBody>
      </p:sp>
    </p:spTree>
    <p:custDataLst>
      <p:tags r:id="rId1"/>
    </p:custDataLst>
    <p:extLst>
      <p:ext uri="{BB962C8B-B14F-4D97-AF65-F5344CB8AC3E}">
        <p14:creationId xmlns:p14="http://schemas.microsoft.com/office/powerpoint/2010/main" val="16383167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78DE7-DCDF-CACE-2B8F-BB8F7F1C7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2F2D99-9CA7-8FD7-8D7F-00323FDF4C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C1D8C-8272-AB84-2F8D-2CE4C5ACC4D4}"/>
              </a:ext>
            </a:extLst>
          </p:cNvPr>
          <p:cNvSpPr>
            <a:spLocks noGrp="1"/>
          </p:cNvSpPr>
          <p:nvPr>
            <p:ph type="dt" sz="half" idx="10"/>
          </p:nvPr>
        </p:nvSpPr>
        <p:spPr/>
        <p:txBody>
          <a:bodyPr/>
          <a:lstStyle/>
          <a:p>
            <a:fld id="{8D1B8607-D98E-44DE-9E38-9E3FF2E31983}" type="datetimeFigureOut">
              <a:rPr lang="en-US" smtClean="0"/>
              <a:t>11/20/2025</a:t>
            </a:fld>
            <a:endParaRPr lang="en-US"/>
          </a:p>
        </p:txBody>
      </p:sp>
      <p:sp>
        <p:nvSpPr>
          <p:cNvPr id="5" name="Footer Placeholder 4">
            <a:extLst>
              <a:ext uri="{FF2B5EF4-FFF2-40B4-BE49-F238E27FC236}">
                <a16:creationId xmlns:a16="http://schemas.microsoft.com/office/drawing/2014/main" id="{9905F2CC-1EDB-A292-7BDD-9669C7B09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72401-C642-A562-DC26-F1F317E4A4AB}"/>
              </a:ext>
            </a:extLst>
          </p:cNvPr>
          <p:cNvSpPr>
            <a:spLocks noGrp="1"/>
          </p:cNvSpPr>
          <p:nvPr>
            <p:ph type="sldNum" sz="quarter" idx="12"/>
          </p:nvPr>
        </p:nvSpPr>
        <p:spPr/>
        <p:txBody>
          <a:bodyPr/>
          <a:lstStyle/>
          <a:p>
            <a:fld id="{2EC29B52-10C1-490C-8928-821D0604F44B}" type="slidenum">
              <a:rPr lang="en-US" smtClean="0"/>
              <a:t>‹#›</a:t>
            </a:fld>
            <a:endParaRPr lang="en-US"/>
          </a:p>
        </p:txBody>
      </p:sp>
    </p:spTree>
    <p:extLst>
      <p:ext uri="{BB962C8B-B14F-4D97-AF65-F5344CB8AC3E}">
        <p14:creationId xmlns:p14="http://schemas.microsoft.com/office/powerpoint/2010/main" val="33017413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B179-1E65-097C-9872-632D739458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DBA093-CC40-00FA-B794-41288CB30F6D}"/>
              </a:ext>
            </a:extLst>
          </p:cNvPr>
          <p:cNvSpPr>
            <a:spLocks noGrp="1"/>
          </p:cNvSpPr>
          <p:nvPr>
            <p:ph type="dt" sz="half" idx="10"/>
          </p:nvPr>
        </p:nvSpPr>
        <p:spPr/>
        <p:txBody>
          <a:bodyPr/>
          <a:lstStyle/>
          <a:p>
            <a:fld id="{8D1B8607-D98E-44DE-9E38-9E3FF2E31983}" type="datetimeFigureOut">
              <a:rPr lang="en-US" smtClean="0"/>
              <a:t>11/20/2025</a:t>
            </a:fld>
            <a:endParaRPr lang="en-US"/>
          </a:p>
        </p:txBody>
      </p:sp>
      <p:sp>
        <p:nvSpPr>
          <p:cNvPr id="4" name="Footer Placeholder 3">
            <a:extLst>
              <a:ext uri="{FF2B5EF4-FFF2-40B4-BE49-F238E27FC236}">
                <a16:creationId xmlns:a16="http://schemas.microsoft.com/office/drawing/2014/main" id="{46A82D33-0EFF-B307-8E0F-DA8AB5D45F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293695-3AEA-9887-D329-857A834C21AD}"/>
              </a:ext>
            </a:extLst>
          </p:cNvPr>
          <p:cNvSpPr>
            <a:spLocks noGrp="1"/>
          </p:cNvSpPr>
          <p:nvPr>
            <p:ph type="sldNum" sz="quarter" idx="12"/>
          </p:nvPr>
        </p:nvSpPr>
        <p:spPr/>
        <p:txBody>
          <a:bodyPr/>
          <a:lstStyle/>
          <a:p>
            <a:fld id="{2EC29B52-10C1-490C-8928-821D0604F44B}" type="slidenum">
              <a:rPr lang="en-US" smtClean="0"/>
              <a:t>‹#›</a:t>
            </a:fld>
            <a:endParaRPr lang="en-US"/>
          </a:p>
        </p:txBody>
      </p:sp>
    </p:spTree>
    <p:extLst>
      <p:ext uri="{BB962C8B-B14F-4D97-AF65-F5344CB8AC3E}">
        <p14:creationId xmlns:p14="http://schemas.microsoft.com/office/powerpoint/2010/main" val="1900469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 Full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F9721D-7BC9-44DD-B42A-247E6ABC2F77}"/>
              </a:ext>
            </a:extLst>
          </p:cNvPr>
          <p:cNvSpPr>
            <a:spLocks noGrp="1"/>
          </p:cNvSpPr>
          <p:nvPr>
            <p:ph type="title" hasCustomPrompt="1"/>
          </p:nvPr>
        </p:nvSpPr>
        <p:spPr>
          <a:xfrm>
            <a:off x="143123" y="182880"/>
            <a:ext cx="2011679" cy="2759103"/>
          </a:xfrm>
          <a:prstGeom prst="rect">
            <a:avLst/>
          </a:prstGeom>
        </p:spPr>
        <p:txBody>
          <a:bodyPr/>
          <a:lstStyle>
            <a:lvl1pPr>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Title</a:t>
            </a:r>
          </a:p>
        </p:txBody>
      </p:sp>
      <p:sp>
        <p:nvSpPr>
          <p:cNvPr id="5" name="Text Placeholder 2">
            <a:extLst>
              <a:ext uri="{FF2B5EF4-FFF2-40B4-BE49-F238E27FC236}">
                <a16:creationId xmlns:a16="http://schemas.microsoft.com/office/drawing/2014/main" id="{9FE32E1A-3825-4AC0-8AF6-5CE407FD1960}"/>
              </a:ext>
            </a:extLst>
          </p:cNvPr>
          <p:cNvSpPr>
            <a:spLocks noGrp="1"/>
          </p:cNvSpPr>
          <p:nvPr>
            <p:ph idx="1" hasCustomPrompt="1"/>
          </p:nvPr>
        </p:nvSpPr>
        <p:spPr>
          <a:xfrm>
            <a:off x="2474842" y="182880"/>
            <a:ext cx="9509761" cy="6225871"/>
          </a:xfrm>
          <a:prstGeom prst="rect">
            <a:avLst/>
          </a:prstGeom>
        </p:spPr>
        <p:txBody>
          <a:bodyPr vert="horz" lIns="0" tIns="0" rIns="0" bIns="0" rtlCol="0">
            <a:normAutofit/>
          </a:bodyPr>
          <a:lstStyle>
            <a:lvl1pPr marL="457200" marR="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sz="2400">
                <a:latin typeface="Tahoma" panose="020B0604030504040204" pitchFamily="34" charset="0"/>
                <a:ea typeface="Tahoma" panose="020B0604030504040204" pitchFamily="34" charset="0"/>
                <a:cs typeface="Tahoma" panose="020B0604030504040204" pitchFamily="34" charset="0"/>
              </a:defRPr>
            </a:lvl1pPr>
            <a:lvl2pPr marL="914400" marR="0"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sz="2200">
                <a:latin typeface="Tahoma" panose="020B0604030504040204" pitchFamily="34" charset="0"/>
                <a:ea typeface="Tahoma" panose="020B0604030504040204" pitchFamily="34" charset="0"/>
                <a:cs typeface="Tahoma" panose="020B0604030504040204" pitchFamily="34" charset="0"/>
              </a:defRPr>
            </a:lvl2pPr>
            <a:lvl3pPr marL="1371600" marR="0"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sz="2000">
                <a:latin typeface="Tahoma" panose="020B0604030504040204" pitchFamily="34" charset="0"/>
                <a:ea typeface="Tahoma" panose="020B0604030504040204" pitchFamily="34" charset="0"/>
                <a:cs typeface="Tahoma" panose="020B0604030504040204" pitchFamily="34" charset="0"/>
              </a:defRPr>
            </a:lvl3pPr>
            <a:lvl4pPr marL="1828800" marR="0"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sz="1800">
                <a:latin typeface="Tahoma" panose="020B0604030504040204" pitchFamily="34" charset="0"/>
                <a:ea typeface="Tahoma" panose="020B0604030504040204" pitchFamily="34" charset="0"/>
                <a:cs typeface="Tahoma" panose="020B0604030504040204" pitchFamily="34" charset="0"/>
              </a:defRPr>
            </a:lvl4pPr>
            <a:lvl5pPr marL="1828800" indent="-274320">
              <a:lnSpc>
                <a:spcPct val="100000"/>
              </a:lnSpc>
              <a:spcAft>
                <a:spcPts val="1200"/>
              </a:spcAft>
              <a:buSzPct val="90000"/>
              <a:buFont typeface="Gentona Medium" panose="00000600000000000000" pitchFamily="50" charset="0"/>
              <a:buChar char="º"/>
              <a:defRPr sz="1600">
                <a:latin typeface="Tahoma" panose="020B0604030504040204" pitchFamily="34" charset="0"/>
                <a:ea typeface="Tahoma" panose="020B0604030504040204" pitchFamily="34" charset="0"/>
                <a:cs typeface="Tahoma" panose="020B0604030504040204" pitchFamily="34" charset="0"/>
              </a:defRPr>
            </a:lvl5pPr>
          </a:lstStyle>
          <a:p>
            <a:pPr marL="457200" marR="0" lvl="0" indent="-274320" algn="l" defTabSz="914400" rtl="0" eaLnBrk="1" fontAlgn="auto" latinLnBrk="0" hangingPunct="1">
              <a:lnSpc>
                <a:spcPct val="125000"/>
              </a:lnSpc>
              <a:spcBef>
                <a:spcPts val="1000"/>
              </a:spcBef>
              <a:spcAft>
                <a:spcPts val="1200"/>
              </a:spcAft>
              <a:buClr>
                <a:srgbClr val="002D72"/>
              </a:buClr>
              <a:buSzPct val="112000"/>
              <a:buFont typeface="Arial" panose="020B0604020202020204" pitchFamily="34" charset="0"/>
              <a:buChar char="•"/>
              <a:tabLst/>
              <a:defRPr/>
            </a:pPr>
            <a:r>
              <a:rPr kumimoji="0" lang="en-US" sz="2400" b="0" i="0" u="none" strike="noStrike" kern="1200" cap="none" spc="0" normalizeH="0" baseline="0" noProof="0">
                <a:ln>
                  <a:noFill/>
                </a:ln>
                <a:solidFill>
                  <a:srgbClr val="262626"/>
                </a:solidFill>
                <a:effectLst/>
                <a:uLnTx/>
                <a:uFillTx/>
                <a:latin typeface="Tahoma"/>
                <a:ea typeface="Tahoma"/>
                <a:cs typeface="Tahoma"/>
              </a:rPr>
              <a:t>Bullet 1</a:t>
            </a:r>
          </a:p>
          <a:p>
            <a:pPr marL="914400" marR="0" lvl="1" indent="-274320" algn="l" defTabSz="914400" rtl="0" eaLnBrk="1" fontAlgn="auto" latinLnBrk="0" hangingPunct="1">
              <a:lnSpc>
                <a:spcPct val="125000"/>
              </a:lnSpc>
              <a:spcBef>
                <a:spcPts val="0"/>
              </a:spcBef>
              <a:spcAft>
                <a:spcPts val="600"/>
              </a:spcAft>
              <a:buClr>
                <a:srgbClr val="002D72"/>
              </a:buClr>
              <a:buSzPct val="73000"/>
              <a:buFont typeface="Courier New" panose="02070309020205020404" pitchFamily="49" charset="0"/>
              <a:buChar char="o"/>
              <a:tabLst/>
              <a:defRPr/>
            </a:pPr>
            <a:r>
              <a:rPr kumimoji="0" lang="en-US" sz="2200" b="0" i="0" u="none" strike="noStrike" kern="1200" cap="none" spc="0" normalizeH="0" baseline="0" noProof="0">
                <a:ln>
                  <a:noFill/>
                </a:ln>
                <a:solidFill>
                  <a:srgbClr val="262626"/>
                </a:solidFill>
                <a:effectLst/>
                <a:uLnTx/>
                <a:uFillTx/>
                <a:latin typeface="Tahoma"/>
                <a:ea typeface="Tahoma"/>
                <a:cs typeface="Tahoma"/>
              </a:rPr>
              <a:t>Bullet 2</a:t>
            </a:r>
          </a:p>
          <a:p>
            <a:pPr marL="1371600" marR="0" lvl="2" indent="-274320" algn="l" defTabSz="914400" rtl="0" eaLnBrk="1" fontAlgn="auto" latinLnBrk="0" hangingPunct="1">
              <a:lnSpc>
                <a:spcPct val="125000"/>
              </a:lnSpc>
              <a:spcBef>
                <a:spcPts val="500"/>
              </a:spcBef>
              <a:spcAft>
                <a:spcPts val="1200"/>
              </a:spcAft>
              <a:buClr>
                <a:srgbClr val="002D72"/>
              </a:buClr>
              <a:buSzPct val="85000"/>
              <a:buFont typeface="Wingdings" panose="05000000000000000000" pitchFamily="2" charset="2"/>
              <a:buChar char="§"/>
              <a:tabLst/>
              <a:defRPr/>
            </a:pPr>
            <a:r>
              <a:rPr kumimoji="0" lang="en-US" sz="2000" b="0" i="0" u="none" strike="noStrike" kern="1200" cap="none" spc="0" normalizeH="0" baseline="0" noProof="0">
                <a:ln>
                  <a:noFill/>
                </a:ln>
                <a:solidFill>
                  <a:srgbClr val="262626"/>
                </a:solidFill>
                <a:effectLst/>
                <a:uLnTx/>
                <a:uFillTx/>
                <a:latin typeface="Tahoma"/>
                <a:ea typeface="Tahoma"/>
                <a:cs typeface="Tahoma"/>
              </a:rPr>
              <a:t>Bullet 3</a:t>
            </a:r>
          </a:p>
          <a:p>
            <a:pPr marL="1828800" marR="0" lvl="3" indent="-274320" algn="l" defTabSz="914400" rtl="0" eaLnBrk="1" fontAlgn="auto" latinLnBrk="0" hangingPunct="1">
              <a:lnSpc>
                <a:spcPct val="125000"/>
              </a:lnSpc>
              <a:spcBef>
                <a:spcPts val="500"/>
              </a:spcBef>
              <a:spcAft>
                <a:spcPts val="1200"/>
              </a:spcAft>
              <a:buClr>
                <a:srgbClr val="002D72"/>
              </a:buClr>
              <a:buSzPct val="112000"/>
              <a:buFont typeface="Arial" panose="020B0604020202020204" pitchFamily="34" charset="0"/>
              <a:buChar char="•"/>
              <a:tabLst/>
              <a:defRPr/>
            </a:pPr>
            <a:r>
              <a:rPr kumimoji="0" lang="en-US" sz="1800" b="0" i="0" u="none" strike="noStrike" kern="1200" cap="none" spc="0" normalizeH="0" baseline="0" noProof="0">
                <a:ln>
                  <a:noFill/>
                </a:ln>
                <a:solidFill>
                  <a:srgbClr val="262626"/>
                </a:solidFill>
                <a:effectLst/>
                <a:uLnTx/>
                <a:uFillTx/>
                <a:latin typeface="Tahoma"/>
                <a:ea typeface="Tahoma"/>
                <a:cs typeface="Tahoma"/>
              </a:rPr>
              <a:t>Bullet 4</a:t>
            </a:r>
          </a:p>
          <a:p>
            <a:pPr lvl="4"/>
            <a:endParaRPr lang="en-US"/>
          </a:p>
        </p:txBody>
      </p:sp>
      <p:sp>
        <p:nvSpPr>
          <p:cNvPr id="6" name="Text Placeholder 6">
            <a:extLst>
              <a:ext uri="{FF2B5EF4-FFF2-40B4-BE49-F238E27FC236}">
                <a16:creationId xmlns:a16="http://schemas.microsoft.com/office/drawing/2014/main" id="{CDE31F4B-3DBB-47D2-BAB6-ACF53A8C4414}"/>
              </a:ext>
            </a:extLst>
          </p:cNvPr>
          <p:cNvSpPr>
            <a:spLocks noGrp="1"/>
          </p:cNvSpPr>
          <p:nvPr>
            <p:ph type="body" sz="quarter" idx="16" hasCustomPrompt="1"/>
          </p:nvPr>
        </p:nvSpPr>
        <p:spPr>
          <a:xfrm>
            <a:off x="2474843" y="6492240"/>
            <a:ext cx="9509760" cy="365760"/>
          </a:xfrm>
          <a:prstGeom prst="rect">
            <a:avLst/>
          </a:prstGeom>
        </p:spPr>
        <p:txBody>
          <a:bodyPr lIns="0" tIns="0" rIns="0" bIns="0">
            <a:normAutofit/>
          </a:bodyPr>
          <a:lstStyle>
            <a:lvl1pPr marL="0" indent="0" algn="l">
              <a:lnSpc>
                <a:spcPct val="100000"/>
              </a:lnSpc>
              <a:buNone/>
              <a:defRPr sz="800">
                <a:latin typeface="Tahoma" panose="020B0604030504040204" pitchFamily="34" charset="0"/>
                <a:ea typeface="Tahoma" panose="020B0604030504040204" pitchFamily="34" charset="0"/>
                <a:cs typeface="Tahoma" panose="020B0604030504040204" pitchFamily="34" charset="0"/>
              </a:defRPr>
            </a:lvl1pPr>
            <a:lvl2pPr marL="45720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2pPr>
            <a:lvl3pPr marL="9601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3pPr>
            <a:lvl4pPr marL="14173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4pPr>
            <a:lvl5pPr marL="1874520" indent="0">
              <a:lnSpc>
                <a:spcPct val="100000"/>
              </a:lnSpc>
              <a:buNone/>
              <a:defRPr sz="800">
                <a:latin typeface="Tahoma" panose="020B0604030504040204" pitchFamily="34" charset="0"/>
                <a:ea typeface="Tahoma" panose="020B0604030504040204" pitchFamily="34" charset="0"/>
                <a:cs typeface="Tahoma" panose="020B0604030504040204" pitchFamily="34" charset="0"/>
              </a:defRPr>
            </a:lvl5pPr>
          </a:lstStyle>
          <a:p>
            <a:pPr lvl="0"/>
            <a:r>
              <a:rPr lang="en-US"/>
              <a:t>Citation</a:t>
            </a:r>
          </a:p>
        </p:txBody>
      </p:sp>
    </p:spTree>
    <p:extLst>
      <p:ext uri="{BB962C8B-B14F-4D97-AF65-F5344CB8AC3E}">
        <p14:creationId xmlns:p14="http://schemas.microsoft.com/office/powerpoint/2010/main" val="3425958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image" Target="../media/image2.pn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image" Target="../media/image1.png"/><Relationship Id="rId5" Type="http://schemas.openxmlformats.org/officeDocument/2006/relationships/slideLayout" Target="../slideLayouts/slideLayout78.xml"/><Relationship Id="rId10" Type="http://schemas.openxmlformats.org/officeDocument/2006/relationships/tags" Target="../tags/tag37.xml"/><Relationship Id="rId4" Type="http://schemas.openxmlformats.org/officeDocument/2006/relationships/slideLayout" Target="../slideLayouts/slideLayout77.xml"/><Relationship Id="rId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heme" Target="../theme/theme2.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tags" Target="../tags/tag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ags" Target="../tags/tag11.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ags" Target="../tags/tag1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slideLayout" Target="../slideLayouts/slideLayout30.xml"/><Relationship Id="rId7"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ags" Target="../tags/tag3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4.png"/><Relationship Id="rId4" Type="http://schemas.openxmlformats.org/officeDocument/2006/relationships/tags" Target="../tags/tag3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image" Target="../media/image5.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8.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9FBF84E5-7C10-4670-830A-BD61E200CDB6}"/>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1298448" y="420624"/>
            <a:ext cx="6428232" cy="6858000"/>
          </a:xfrm>
          <a:prstGeom prst="rect">
            <a:avLst/>
          </a:prstGeom>
        </p:spPr>
      </p:pic>
      <p:pic>
        <p:nvPicPr>
          <p:cNvPr id="8" name="Picture 7">
            <a:extLst>
              <a:ext uri="{FF2B5EF4-FFF2-40B4-BE49-F238E27FC236}">
                <a16:creationId xmlns:a16="http://schemas.microsoft.com/office/drawing/2014/main" id="{A5CE4C1A-E129-4A3E-910B-E9272126F63B}"/>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56134" y="-5093"/>
            <a:ext cx="3321269" cy="2172560"/>
          </a:xfrm>
          <a:prstGeom prst="rect">
            <a:avLst/>
          </a:prstGeom>
        </p:spPr>
      </p:pic>
      <p:cxnSp>
        <p:nvCxnSpPr>
          <p:cNvPr id="11" name="Straight Connector 1">
            <a:extLst>
              <a:ext uri="{FF2B5EF4-FFF2-40B4-BE49-F238E27FC236}">
                <a16:creationId xmlns:a16="http://schemas.microsoft.com/office/drawing/2014/main" id="{66849CA4-8F75-4DB8-9EF5-D64E5ADF4668}"/>
              </a:ext>
            </a:extLst>
          </p:cNvPr>
          <p:cNvCxnSpPr>
            <a:cxnSpLocks noChangeShapeType="1"/>
          </p:cNvCxnSpPr>
          <p:nvPr/>
        </p:nvCxnSpPr>
        <p:spPr bwMode="auto">
          <a:xfrm>
            <a:off x="5643154" y="4220633"/>
            <a:ext cx="6176697" cy="0"/>
          </a:xfrm>
          <a:prstGeom prst="line">
            <a:avLst/>
          </a:prstGeom>
          <a:noFill/>
          <a:ln w="9525">
            <a:solidFill>
              <a:srgbClr val="154780"/>
            </a:solidFill>
            <a:round/>
            <a:headEnd type="none" w="sm" len="sm"/>
            <a:tailEnd type="none" w="sm" len="sm"/>
          </a:ln>
        </p:spPr>
      </p:cxnSp>
    </p:spTree>
    <p:custDataLst>
      <p:tags r:id="rId9"/>
    </p:custDataLst>
    <p:extLst>
      <p:ext uri="{BB962C8B-B14F-4D97-AF65-F5344CB8AC3E}">
        <p14:creationId xmlns:p14="http://schemas.microsoft.com/office/powerpoint/2010/main" val="3322697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9FBF84E5-7C10-4670-830A-BD61E200CDB6}"/>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1298448" y="420624"/>
            <a:ext cx="6428232" cy="6858000"/>
          </a:xfrm>
          <a:prstGeom prst="rect">
            <a:avLst/>
          </a:prstGeom>
        </p:spPr>
      </p:pic>
      <p:pic>
        <p:nvPicPr>
          <p:cNvPr id="8" name="Picture 7">
            <a:extLst>
              <a:ext uri="{FF2B5EF4-FFF2-40B4-BE49-F238E27FC236}">
                <a16:creationId xmlns:a16="http://schemas.microsoft.com/office/drawing/2014/main" id="{A5CE4C1A-E129-4A3E-910B-E9272126F63B}"/>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56134" y="-5093"/>
            <a:ext cx="3321269" cy="2172560"/>
          </a:xfrm>
          <a:prstGeom prst="rect">
            <a:avLst/>
          </a:prstGeom>
        </p:spPr>
      </p:pic>
      <p:cxnSp>
        <p:nvCxnSpPr>
          <p:cNvPr id="11" name="Straight Connector 1">
            <a:extLst>
              <a:ext uri="{FF2B5EF4-FFF2-40B4-BE49-F238E27FC236}">
                <a16:creationId xmlns:a16="http://schemas.microsoft.com/office/drawing/2014/main" id="{66849CA4-8F75-4DB8-9EF5-D64E5ADF4668}"/>
              </a:ext>
            </a:extLst>
          </p:cNvPr>
          <p:cNvCxnSpPr>
            <a:cxnSpLocks noChangeShapeType="1"/>
          </p:cNvCxnSpPr>
          <p:nvPr/>
        </p:nvCxnSpPr>
        <p:spPr bwMode="auto">
          <a:xfrm>
            <a:off x="5643154" y="4220633"/>
            <a:ext cx="6176697" cy="0"/>
          </a:xfrm>
          <a:prstGeom prst="line">
            <a:avLst/>
          </a:prstGeom>
          <a:noFill/>
          <a:ln w="9525">
            <a:solidFill>
              <a:srgbClr val="154780"/>
            </a:solidFill>
            <a:round/>
            <a:headEnd type="none" w="sm" len="sm"/>
            <a:tailEnd type="none" w="sm" len="sm"/>
          </a:ln>
        </p:spPr>
      </p:cxnSp>
    </p:spTree>
    <p:custDataLst>
      <p:tags r:id="rId10"/>
    </p:custDataLst>
    <p:extLst>
      <p:ext uri="{BB962C8B-B14F-4D97-AF65-F5344CB8AC3E}">
        <p14:creationId xmlns:p14="http://schemas.microsoft.com/office/powerpoint/2010/main" val="272977595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193165-C2A1-44C6-BC6B-052093836D98}"/>
              </a:ext>
            </a:extLst>
          </p:cNvPr>
          <p:cNvSpPr/>
          <p:nvPr/>
        </p:nvSpPr>
        <p:spPr>
          <a:xfrm>
            <a:off x="0" y="0"/>
            <a:ext cx="2266950" cy="6858000"/>
          </a:xfrm>
          <a:prstGeom prst="rect">
            <a:avLst/>
          </a:prstGeom>
          <a:solidFill>
            <a:srgbClr val="002D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0E334D9-E5EA-4466-861C-9F90EF8863A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63" y="864679"/>
            <a:ext cx="1495425" cy="1495425"/>
          </a:xfrm>
          <a:prstGeom prst="rect">
            <a:avLst/>
          </a:prstGeom>
        </p:spPr>
      </p:pic>
      <p:pic>
        <p:nvPicPr>
          <p:cNvPr id="10" name="Picture 9">
            <a:extLst>
              <a:ext uri="{FF2B5EF4-FFF2-40B4-BE49-F238E27FC236}">
                <a16:creationId xmlns:a16="http://schemas.microsoft.com/office/drawing/2014/main" id="{81A1E17A-1A53-4CDD-A1CE-1707B13B23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923" y="6011534"/>
            <a:ext cx="625186" cy="668804"/>
          </a:xfrm>
          <a:prstGeom prst="rect">
            <a:avLst/>
          </a:prstGeom>
          <a:noFill/>
        </p:spPr>
      </p:pic>
    </p:spTree>
    <p:custDataLst>
      <p:tags r:id="rId3"/>
    </p:custDataLst>
    <p:extLst>
      <p:ext uri="{BB962C8B-B14F-4D97-AF65-F5344CB8AC3E}">
        <p14:creationId xmlns:p14="http://schemas.microsoft.com/office/powerpoint/2010/main" val="1719108386"/>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193165-C2A1-44C6-BC6B-052093836D98}"/>
              </a:ext>
            </a:extLst>
          </p:cNvPr>
          <p:cNvSpPr/>
          <p:nvPr/>
        </p:nvSpPr>
        <p:spPr>
          <a:xfrm>
            <a:off x="0" y="0"/>
            <a:ext cx="2266950" cy="6858000"/>
          </a:xfrm>
          <a:prstGeom prst="rect">
            <a:avLst/>
          </a:prstGeom>
          <a:solidFill>
            <a:srgbClr val="002D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1A1E17A-1A53-4CDD-A1CE-1707B13B23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923" y="6011534"/>
            <a:ext cx="625186" cy="668804"/>
          </a:xfrm>
          <a:prstGeom prst="rect">
            <a:avLst/>
          </a:prstGeom>
          <a:noFill/>
        </p:spPr>
      </p:pic>
    </p:spTree>
    <p:custDataLst>
      <p:tags r:id="rId5"/>
    </p:custDataLst>
    <p:extLst>
      <p:ext uri="{BB962C8B-B14F-4D97-AF65-F5344CB8AC3E}">
        <p14:creationId xmlns:p14="http://schemas.microsoft.com/office/powerpoint/2010/main" val="8942982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 5" descr="Slide title background graphic.">
            <a:extLst>
              <a:ext uri="{FF2B5EF4-FFF2-40B4-BE49-F238E27FC236}">
                <a16:creationId xmlns:a16="http://schemas.microsoft.com/office/drawing/2014/main" id="{A9F1BFAA-8DF0-4F65-BF18-2F8BE6123B4A}"/>
              </a:ext>
            </a:extLst>
          </p:cNvPr>
          <p:cNvGrpSpPr>
            <a:grpSpLocks noGrp="1" noUngrp="1" noRot="1" noMove="1" noResize="1"/>
          </p:cNvGrpSpPr>
          <p:nvPr/>
        </p:nvGrpSpPr>
        <p:grpSpPr>
          <a:xfrm>
            <a:off x="-3087" y="-31"/>
            <a:ext cx="11966237" cy="1188751"/>
            <a:chOff x="6393" y="-30"/>
            <a:chExt cx="8974677" cy="965203"/>
          </a:xfrm>
        </p:grpSpPr>
        <p:sp>
          <p:nvSpPr>
            <p:cNvPr id="7" name="Delay 4">
              <a:extLst>
                <a:ext uri="{FF2B5EF4-FFF2-40B4-BE49-F238E27FC236}">
                  <a16:creationId xmlns:a16="http://schemas.microsoft.com/office/drawing/2014/main" id="{8B0B62ED-6134-4CED-8325-5D0190721003}"/>
                </a:ext>
              </a:extLst>
            </p:cNvPr>
            <p:cNvSpPr>
              <a:spLocks/>
            </p:cNvSpPr>
            <p:nvPr/>
          </p:nvSpPr>
          <p:spPr>
            <a:xfrm>
              <a:off x="7962403" y="-27"/>
              <a:ext cx="1018667" cy="965200"/>
            </a:xfrm>
            <a:prstGeom prst="flowChartDelay">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2D72"/>
                </a:solidFill>
                <a:latin typeface="Arial" panose="020B0604020202020204" pitchFamily="34" charset="0"/>
              </a:endParaRPr>
            </a:p>
          </p:txBody>
        </p:sp>
        <p:sp>
          <p:nvSpPr>
            <p:cNvPr id="8" name="Rectangle 7">
              <a:extLst>
                <a:ext uri="{FF2B5EF4-FFF2-40B4-BE49-F238E27FC236}">
                  <a16:creationId xmlns:a16="http://schemas.microsoft.com/office/drawing/2014/main" id="{3F320D06-32D4-4345-8B5A-EF62DA5FA741}"/>
                </a:ext>
              </a:extLst>
            </p:cNvPr>
            <p:cNvSpPr>
              <a:spLocks/>
            </p:cNvSpPr>
            <p:nvPr>
              <p:custDataLst>
                <p:tags r:id="rId19"/>
              </p:custDataLst>
            </p:nvPr>
          </p:nvSpPr>
          <p:spPr bwMode="auto">
            <a:xfrm>
              <a:off x="6393" y="-30"/>
              <a:ext cx="8190550" cy="965200"/>
            </a:xfrm>
            <a:prstGeom prst="rect">
              <a:avLst/>
            </a:prstGeom>
            <a:solidFill>
              <a:srgbClr val="002D72"/>
            </a:solidFill>
            <a:ln w="9525">
              <a:noFill/>
              <a:round/>
              <a:headEnd type="none" w="sm" len="sm"/>
              <a:tailEnd type="none" w="sm" len="sm"/>
            </a:ln>
          </p:spPr>
          <p:txBody>
            <a:bodyPr>
              <a:prstTxWarp prst="textNoShape">
                <a:avLst/>
              </a:prstTxWarp>
            </a:bodyPr>
            <a:lstStyle/>
            <a:p>
              <a:pPr>
                <a:defRPr/>
              </a:pPr>
              <a:endParaRPr lang="en-US" sz="2400">
                <a:latin typeface="Georgia" panose="02040502050405020303" pitchFamily="18" charset="0"/>
                <a:ea typeface="ＭＳ Ｐゴシック" pitchFamily="-84" charset="-128"/>
                <a:cs typeface="ＭＳ Ｐゴシック" pitchFamily="-84" charset="-128"/>
              </a:endParaRPr>
            </a:p>
          </p:txBody>
        </p:sp>
      </p:grpSp>
    </p:spTree>
    <p:custDataLst>
      <p:tags r:id="rId18"/>
    </p:custDataLst>
    <p:extLst>
      <p:ext uri="{BB962C8B-B14F-4D97-AF65-F5344CB8AC3E}">
        <p14:creationId xmlns:p14="http://schemas.microsoft.com/office/powerpoint/2010/main" val="366162805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xStyles>
    <p:titleStyle>
      <a:lvl1pPr algn="l" defTabSz="914400" rtl="0" eaLnBrk="1" latinLnBrk="0" hangingPunct="1">
        <a:lnSpc>
          <a:spcPct val="90000"/>
        </a:lnSpc>
        <a:spcBef>
          <a:spcPct val="0"/>
        </a:spcBef>
        <a:buNone/>
        <a:defRPr sz="4400" kern="1200">
          <a:solidFill>
            <a:srgbClr val="262626"/>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62626"/>
          </a:solidFill>
          <a:latin typeface="+mn-lt"/>
          <a:ea typeface="+mn-ea"/>
          <a:cs typeface="+mn-cs"/>
        </a:defRPr>
      </a:lvl2pPr>
      <a:lvl3pPr marL="1143000" indent="-182880" algn="l" defTabSz="914400" rtl="0" eaLnBrk="1" latinLnBrk="0" hangingPunct="1">
        <a:lnSpc>
          <a:spcPct val="90000"/>
        </a:lnSpc>
        <a:spcBef>
          <a:spcPts val="500"/>
        </a:spcBef>
        <a:buFont typeface="Arial" panose="020B0604020202020204" pitchFamily="34" charset="0"/>
        <a:buChar char="•"/>
        <a:defRPr sz="2000" kern="1200">
          <a:solidFill>
            <a:srgbClr val="262626"/>
          </a:solidFill>
          <a:latin typeface="+mn-lt"/>
          <a:ea typeface="+mn-ea"/>
          <a:cs typeface="+mn-cs"/>
        </a:defRPr>
      </a:lvl3pPr>
      <a:lvl4pPr marL="1600200" indent="-182880" algn="l" defTabSz="914400" rtl="0" eaLnBrk="1" latinLnBrk="0" hangingPunct="1">
        <a:lnSpc>
          <a:spcPct val="90000"/>
        </a:lnSpc>
        <a:spcBef>
          <a:spcPts val="500"/>
        </a:spcBef>
        <a:buFont typeface="Arial" panose="020B0604020202020204" pitchFamily="34" charset="0"/>
        <a:buChar char="•"/>
        <a:defRPr sz="1800" kern="1200">
          <a:solidFill>
            <a:srgbClr val="262626"/>
          </a:solidFill>
          <a:latin typeface="+mn-lt"/>
          <a:ea typeface="+mn-ea"/>
          <a:cs typeface="+mn-cs"/>
        </a:defRPr>
      </a:lvl4pPr>
      <a:lvl5pPr marL="2057400" indent="-182880" algn="l" defTabSz="914400" rtl="0" eaLnBrk="1" latinLnBrk="0" hangingPunct="1">
        <a:lnSpc>
          <a:spcPct val="90000"/>
        </a:lnSpc>
        <a:spcBef>
          <a:spcPts val="500"/>
        </a:spcBef>
        <a:buFont typeface="Arial" panose="020B0604020202020204" pitchFamily="34" charset="0"/>
        <a:buChar char="•"/>
        <a:defRPr sz="1800"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descr="Slide title background graphic.">
            <a:extLst>
              <a:ext uri="{FF2B5EF4-FFF2-40B4-BE49-F238E27FC236}">
                <a16:creationId xmlns:a16="http://schemas.microsoft.com/office/drawing/2014/main" id="{E8EAB80D-89E9-4596-BF3A-1A91EF5CE214}"/>
              </a:ext>
            </a:extLst>
          </p:cNvPr>
          <p:cNvGrpSpPr>
            <a:grpSpLocks noGrp="1" noUngrp="1" noRot="1" noMove="1" noResize="1"/>
          </p:cNvGrpSpPr>
          <p:nvPr/>
        </p:nvGrpSpPr>
        <p:grpSpPr>
          <a:xfrm>
            <a:off x="-3087" y="-31"/>
            <a:ext cx="11966237" cy="1188751"/>
            <a:chOff x="6393" y="-30"/>
            <a:chExt cx="8974677" cy="965203"/>
          </a:xfrm>
        </p:grpSpPr>
        <p:sp>
          <p:nvSpPr>
            <p:cNvPr id="5" name="Delay 4">
              <a:extLst>
                <a:ext uri="{FF2B5EF4-FFF2-40B4-BE49-F238E27FC236}">
                  <a16:creationId xmlns:a16="http://schemas.microsoft.com/office/drawing/2014/main" id="{C9ED4CF5-AECB-4239-B6DC-F615FA534BF1}"/>
                </a:ext>
              </a:extLst>
            </p:cNvPr>
            <p:cNvSpPr>
              <a:spLocks/>
            </p:cNvSpPr>
            <p:nvPr/>
          </p:nvSpPr>
          <p:spPr>
            <a:xfrm>
              <a:off x="7962403" y="-27"/>
              <a:ext cx="1018667" cy="965200"/>
            </a:xfrm>
            <a:prstGeom prst="flowChartDelay">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2D72"/>
                </a:solidFill>
                <a:latin typeface="Arial" panose="020B0604020202020204" pitchFamily="34" charset="0"/>
              </a:endParaRPr>
            </a:p>
          </p:txBody>
        </p:sp>
        <p:sp>
          <p:nvSpPr>
            <p:cNvPr id="6" name="Rectangle 5">
              <a:extLst>
                <a:ext uri="{FF2B5EF4-FFF2-40B4-BE49-F238E27FC236}">
                  <a16:creationId xmlns:a16="http://schemas.microsoft.com/office/drawing/2014/main" id="{B3A6E86C-7E96-4ACF-8D45-12372CF5C8BA}"/>
                </a:ext>
              </a:extLst>
            </p:cNvPr>
            <p:cNvSpPr>
              <a:spLocks/>
            </p:cNvSpPr>
            <p:nvPr>
              <p:custDataLst>
                <p:tags r:id="rId9"/>
              </p:custDataLst>
            </p:nvPr>
          </p:nvSpPr>
          <p:spPr bwMode="auto">
            <a:xfrm>
              <a:off x="6393" y="-30"/>
              <a:ext cx="8190550" cy="965200"/>
            </a:xfrm>
            <a:prstGeom prst="rect">
              <a:avLst/>
            </a:prstGeom>
            <a:solidFill>
              <a:srgbClr val="002D72"/>
            </a:solidFill>
            <a:ln w="9525">
              <a:noFill/>
              <a:round/>
              <a:headEnd type="none" w="sm" len="sm"/>
              <a:tailEnd type="none" w="sm" len="sm"/>
            </a:ln>
          </p:spPr>
          <p:txBody>
            <a:bodyPr>
              <a:prstTxWarp prst="textNoShape">
                <a:avLst/>
              </a:prstTxWarp>
            </a:bodyPr>
            <a:lstStyle/>
            <a:p>
              <a:pPr>
                <a:defRPr/>
              </a:pPr>
              <a:endParaRPr lang="en-US" sz="2400">
                <a:latin typeface="Georgia" panose="02040502050405020303" pitchFamily="18" charset="0"/>
                <a:ea typeface="ＭＳ Ｐゴシック" pitchFamily="-84" charset="-128"/>
                <a:cs typeface="ＭＳ Ｐゴシック" pitchFamily="-84" charset="-128"/>
              </a:endParaRPr>
            </a:p>
          </p:txBody>
        </p:sp>
      </p:grpSp>
    </p:spTree>
    <p:custDataLst>
      <p:tags r:id="rId8"/>
    </p:custDataLst>
    <p:extLst>
      <p:ext uri="{BB962C8B-B14F-4D97-AF65-F5344CB8AC3E}">
        <p14:creationId xmlns:p14="http://schemas.microsoft.com/office/powerpoint/2010/main" val="4240540394"/>
      </p:ext>
    </p:extLst>
  </p:cSld>
  <p:clrMap bg1="lt1" tx1="dk1" bg2="lt2" tx2="dk2" accent1="accent1" accent2="accent2" accent3="accent3" accent4="accent4" accent5="accent5" accent6="accent6" hlink="hlink" folHlink="folHlink"/>
  <p:sldLayoutIdLst>
    <p:sldLayoutId id="2147483693" r:id="rId1"/>
    <p:sldLayoutId id="2147483698" r:id="rId2"/>
    <p:sldLayoutId id="2147483699" r:id="rId3"/>
    <p:sldLayoutId id="2147483701" r:id="rId4"/>
    <p:sldLayoutId id="2147483702" r:id="rId5"/>
    <p:sldLayoutId id="2147483703" r:id="rId6"/>
  </p:sldLayoutIdLst>
  <p:txStyles>
    <p:titleStyle>
      <a:lvl1pPr algn="l" defTabSz="914400" rtl="0" eaLnBrk="1" latinLnBrk="0" hangingPunct="1">
        <a:lnSpc>
          <a:spcPct val="90000"/>
        </a:lnSpc>
        <a:spcBef>
          <a:spcPct val="0"/>
        </a:spcBef>
        <a:buNone/>
        <a:defRPr sz="4400" kern="1200">
          <a:solidFill>
            <a:srgbClr val="262626"/>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62626"/>
          </a:solidFill>
          <a:latin typeface="+mn-lt"/>
          <a:ea typeface="+mn-ea"/>
          <a:cs typeface="+mn-cs"/>
        </a:defRPr>
      </a:lvl2pPr>
      <a:lvl3pPr marL="1143000" indent="-182880" algn="l" defTabSz="914400" rtl="0" eaLnBrk="1" latinLnBrk="0" hangingPunct="1">
        <a:lnSpc>
          <a:spcPct val="90000"/>
        </a:lnSpc>
        <a:spcBef>
          <a:spcPts val="500"/>
        </a:spcBef>
        <a:buFont typeface="Arial" panose="020B0604020202020204" pitchFamily="34" charset="0"/>
        <a:buChar char="•"/>
        <a:defRPr sz="2000" kern="1200">
          <a:solidFill>
            <a:srgbClr val="262626"/>
          </a:solidFill>
          <a:latin typeface="+mn-lt"/>
          <a:ea typeface="+mn-ea"/>
          <a:cs typeface="+mn-cs"/>
        </a:defRPr>
      </a:lvl3pPr>
      <a:lvl4pPr marL="1600200" indent="-182880" algn="l" defTabSz="914400" rtl="0" eaLnBrk="1" latinLnBrk="0" hangingPunct="1">
        <a:lnSpc>
          <a:spcPct val="90000"/>
        </a:lnSpc>
        <a:spcBef>
          <a:spcPts val="500"/>
        </a:spcBef>
        <a:buFont typeface="Arial" panose="020B0604020202020204" pitchFamily="34" charset="0"/>
        <a:buChar char="•"/>
        <a:defRPr sz="1800" kern="1200">
          <a:solidFill>
            <a:srgbClr val="262626"/>
          </a:solidFill>
          <a:latin typeface="+mn-lt"/>
          <a:ea typeface="+mn-ea"/>
          <a:cs typeface="+mn-cs"/>
        </a:defRPr>
      </a:lvl4pPr>
      <a:lvl5pPr marL="2057400" indent="-182880" algn="l" defTabSz="914400" rtl="0" eaLnBrk="1" latinLnBrk="0" hangingPunct="1">
        <a:lnSpc>
          <a:spcPct val="90000"/>
        </a:lnSpc>
        <a:spcBef>
          <a:spcPts val="500"/>
        </a:spcBef>
        <a:buFont typeface="Arial" panose="020B0604020202020204" pitchFamily="34" charset="0"/>
        <a:buChar char="•"/>
        <a:defRPr sz="1800"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50E1BFC-4E10-4E8D-9686-8DF1B131F02B}"/>
              </a:ext>
            </a:extLst>
          </p:cNvPr>
          <p:cNvSpPr/>
          <p:nvPr/>
        </p:nvSpPr>
        <p:spPr>
          <a:xfrm rot="5400000">
            <a:off x="-2830484" y="2830484"/>
            <a:ext cx="6858000" cy="1197033"/>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Title Placeholder 1">
            <a:extLst>
              <a:ext uri="{FF2B5EF4-FFF2-40B4-BE49-F238E27FC236}">
                <a16:creationId xmlns:a16="http://schemas.microsoft.com/office/drawing/2014/main" id="{1CE3C4D0-6654-47D6-813A-97CF4FE0B5D9}"/>
              </a:ext>
            </a:extLst>
          </p:cNvPr>
          <p:cNvSpPr>
            <a:spLocks noGrp="1"/>
          </p:cNvSpPr>
          <p:nvPr>
            <p:ph type="title"/>
          </p:nvPr>
        </p:nvSpPr>
        <p:spPr>
          <a:xfrm>
            <a:off x="78686" y="162837"/>
            <a:ext cx="1039660" cy="2175629"/>
          </a:xfrm>
          <a:prstGeom prst="rect">
            <a:avLst/>
          </a:prstGeom>
        </p:spPr>
        <p:txBody>
          <a:bodyPr vert="horz" lIns="91440" tIns="45720" rIns="91440" bIns="45720" rtlCol="0" anchor="ctr">
            <a:normAutofit/>
          </a:bodyPr>
          <a:lstStyle/>
          <a:p>
            <a:r>
              <a:rPr lang="en-US"/>
              <a:t>Click to edit Master title style</a:t>
            </a:r>
          </a:p>
        </p:txBody>
      </p:sp>
      <p:pic>
        <p:nvPicPr>
          <p:cNvPr id="12" name="Picture 11">
            <a:extLst>
              <a:ext uri="{FF2B5EF4-FFF2-40B4-BE49-F238E27FC236}">
                <a16:creationId xmlns:a16="http://schemas.microsoft.com/office/drawing/2014/main" id="{9E8813DE-1BB2-47C3-88B7-BC42E9F677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923" y="6011534"/>
            <a:ext cx="625186" cy="668804"/>
          </a:xfrm>
          <a:prstGeom prst="rect">
            <a:avLst/>
          </a:prstGeom>
          <a:noFill/>
        </p:spPr>
      </p:pic>
    </p:spTree>
    <p:custDataLst>
      <p:tags r:id="rId4"/>
    </p:custDataLst>
    <p:extLst>
      <p:ext uri="{BB962C8B-B14F-4D97-AF65-F5344CB8AC3E}">
        <p14:creationId xmlns:p14="http://schemas.microsoft.com/office/powerpoint/2010/main" val="1681303221"/>
      </p:ext>
    </p:extLst>
  </p:cSld>
  <p:clrMap bg1="lt1" tx1="dk1" bg2="lt2" tx2="dk2" accent1="accent1" accent2="accent2" accent3="accent3" accent4="accent4" accent5="accent5" accent6="accent6" hlink="hlink" folHlink="folHlink"/>
  <p:sldLayoutIdLst>
    <p:sldLayoutId id="2147483695" r:id="rId1"/>
    <p:sldLayoutId id="2147483696" r:id="rId2"/>
  </p:sldLayoutIdLst>
  <p:txStyles>
    <p:titleStyle>
      <a:lvl1pPr algn="l" defTabSz="914400" rtl="0" eaLnBrk="1" latinLnBrk="0" hangingPunct="1">
        <a:spcBef>
          <a:spcPct val="0"/>
        </a:spcBef>
        <a:buNone/>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457200" indent="-457200" algn="l" defTabSz="914400" rtl="0" eaLnBrk="1" latinLnBrk="0" hangingPunct="1">
        <a:lnSpc>
          <a:spcPct val="108000"/>
        </a:lnSpc>
        <a:spcBef>
          <a:spcPts val="0"/>
        </a:spcBef>
        <a:spcAft>
          <a:spcPts val="800"/>
        </a:spcAft>
        <a:buClr>
          <a:srgbClr val="154780"/>
        </a:buClr>
        <a:buSzPct val="90000"/>
        <a:buFont typeface="Arial" panose="020B0604020202020204"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914400" indent="-457200" algn="l" defTabSz="914400" rtl="0" eaLnBrk="1" latinLnBrk="0" hangingPunct="1">
        <a:lnSpc>
          <a:spcPct val="108000"/>
        </a:lnSpc>
        <a:spcBef>
          <a:spcPts val="0"/>
        </a:spcBef>
        <a:spcAft>
          <a:spcPts val="800"/>
        </a:spcAft>
        <a:buClr>
          <a:srgbClr val="154780"/>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1376363" indent="-342900" algn="l" defTabSz="914400" rtl="0" eaLnBrk="1" latinLnBrk="0" hangingPunct="1">
        <a:lnSpc>
          <a:spcPct val="108000"/>
        </a:lnSpc>
        <a:spcBef>
          <a:spcPts val="0"/>
        </a:spcBef>
        <a:spcAft>
          <a:spcPts val="800"/>
        </a:spcAft>
        <a:buClr>
          <a:srgbClr val="154780"/>
        </a:buClr>
        <a:buFont typeface="Symbol" panose="05050102010706020507" pitchFamily="18" charset="2"/>
        <a:buChar char="-"/>
        <a:defRPr sz="2400" kern="1200">
          <a:solidFill>
            <a:schemeClr val="tx1"/>
          </a:solidFill>
          <a:latin typeface="Calibri" panose="020F0502020204030204" pitchFamily="34" charset="0"/>
          <a:ea typeface="+mn-ea"/>
          <a:cs typeface="Calibri" panose="020F0502020204030204" pitchFamily="34" charset="0"/>
        </a:defRPr>
      </a:lvl3pPr>
      <a:lvl4pPr marL="0" indent="0" algn="l" defTabSz="914400" rtl="0" eaLnBrk="1" latinLnBrk="0" hangingPunct="1">
        <a:lnSpc>
          <a:spcPct val="108000"/>
        </a:lnSpc>
        <a:spcBef>
          <a:spcPts val="0"/>
        </a:spcBef>
        <a:spcAft>
          <a:spcPts val="800"/>
        </a:spcAft>
        <a:buClr>
          <a:schemeClr val="tx1">
            <a:lumMod val="75000"/>
            <a:lumOff val="25000"/>
          </a:schemeClr>
        </a:buClr>
        <a:buFontTx/>
        <a:buNone/>
        <a:defRPr sz="3200" kern="1200">
          <a:solidFill>
            <a:schemeClr val="tx1"/>
          </a:solidFill>
          <a:latin typeface="Calibri" panose="020F0502020204030204" pitchFamily="34" charset="0"/>
          <a:ea typeface="+mn-ea"/>
          <a:cs typeface="Calibri" panose="020F0502020204030204" pitchFamily="34" charset="0"/>
        </a:defRPr>
      </a:lvl4pPr>
      <a:lvl5pPr marL="0" indent="0" algn="l" defTabSz="914400" rtl="0" eaLnBrk="1" latinLnBrk="0" hangingPunct="1">
        <a:lnSpc>
          <a:spcPct val="108000"/>
        </a:lnSpc>
        <a:spcBef>
          <a:spcPts val="0"/>
        </a:spcBef>
        <a:spcAft>
          <a:spcPts val="800"/>
        </a:spcAft>
        <a:buClr>
          <a:schemeClr val="tx1">
            <a:lumMod val="75000"/>
            <a:lumOff val="25000"/>
          </a:schemeClr>
        </a:buClr>
        <a:buFontTx/>
        <a:buNone/>
        <a:defRPr sz="2800" kern="1200">
          <a:solidFill>
            <a:schemeClr val="tx1"/>
          </a:solidFill>
          <a:latin typeface="Calibri" panose="020F0502020204030204" pitchFamily="34" charset="0"/>
          <a:ea typeface="+mn-ea"/>
          <a:cs typeface="Calibri" panose="020F0502020204030204" pitchFamily="34" charset="0"/>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2400" kern="1200" baseline="0">
          <a:solidFill>
            <a:schemeClr val="tx1"/>
          </a:solidFill>
          <a:latin typeface="Calibri" panose="020F0502020204030204" pitchFamily="34" charset="0"/>
          <a:ea typeface="+mn-ea"/>
          <a:cs typeface="Calibri" panose="020F0502020204030204" pitchFamily="34" charset="0"/>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400" kern="1200" baseline="0">
          <a:solidFill>
            <a:schemeClr val="tx1"/>
          </a:solidFill>
          <a:latin typeface="Calibri" panose="020F0502020204030204" pitchFamily="34" charset="0"/>
          <a:ea typeface="+mn-ea"/>
          <a:cs typeface="Calibri" panose="020F0502020204030204" pitchFamily="34" charset="0"/>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400" kern="1200" baseline="0">
          <a:solidFill>
            <a:schemeClr val="tx1"/>
          </a:solidFill>
          <a:latin typeface="Calibri" panose="020F0502020204030204" pitchFamily="34" charset="0"/>
          <a:ea typeface="+mn-ea"/>
          <a:cs typeface="Calibri" panose="020F0502020204030204" pitchFamily="34" charset="0"/>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PP_Second_C.jpg                                                0033966FKarls G4                       C0DC18D5:">
            <a:extLst>
              <a:ext uri="{FF2B5EF4-FFF2-40B4-BE49-F238E27FC236}">
                <a16:creationId xmlns:a16="http://schemas.microsoft.com/office/drawing/2014/main" id="{C9D83208-FB0D-4818-8F2B-0A3EEB25ABA7}"/>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a:extLst>
              <a:ext uri="{FF2B5EF4-FFF2-40B4-BE49-F238E27FC236}">
                <a16:creationId xmlns:a16="http://schemas.microsoft.com/office/drawing/2014/main" id="{C9E8235A-BDC4-46CE-ACE2-0A5DB68CF673}"/>
              </a:ext>
            </a:extLst>
          </p:cNvPr>
          <p:cNvSpPr>
            <a:spLocks noGrp="1" noChangeArrowheads="1"/>
          </p:cNvSpPr>
          <p:nvPr>
            <p:ph type="title"/>
          </p:nvPr>
        </p:nvSpPr>
        <p:spPr bwMode="black">
          <a:xfrm>
            <a:off x="1079500" y="390525"/>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FF53BE1-5AEF-4263-8319-6D5A752C95B5}"/>
              </a:ext>
            </a:extLst>
          </p:cNvPr>
          <p:cNvSpPr>
            <a:spLocks noGrp="1" noChangeArrowheads="1"/>
          </p:cNvSpPr>
          <p:nvPr>
            <p:ph type="body" idx="1"/>
          </p:nvPr>
        </p:nvSpPr>
        <p:spPr bwMode="black">
          <a:xfrm>
            <a:off x="10795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B41BB6E-554F-4C09-89E6-61C05324EDA9}"/>
              </a:ext>
            </a:extLst>
          </p:cNvPr>
          <p:cNvSpPr>
            <a:spLocks noGrp="1" noChangeArrowheads="1"/>
          </p:cNvSpPr>
          <p:nvPr>
            <p:ph type="dt" sz="half" idx="2"/>
          </p:nvPr>
        </p:nvSpPr>
        <p:spPr bwMode="black">
          <a:xfrm>
            <a:off x="1079500" y="6324600"/>
            <a:ext cx="254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254B8E"/>
                </a:solidFill>
                <a:latin typeface="+mn-lt"/>
              </a:defRPr>
            </a:lvl1pPr>
          </a:lstStyle>
          <a:p>
            <a:fld id="{64384B90-0C74-4041-8C92-46ACEADF0EDB}" type="datetime4">
              <a:rPr lang="en-US" altLang="en-US"/>
              <a:pPr/>
              <a:t>November 20, 2025</a:t>
            </a:fld>
            <a:endParaRPr lang="en-US" altLang="en-US" dirty="0">
              <a:latin typeface="Times" panose="02020603050405020304" pitchFamily="18" charset="0"/>
            </a:endParaRPr>
          </a:p>
        </p:txBody>
      </p:sp>
      <p:sp>
        <p:nvSpPr>
          <p:cNvPr id="1029" name="Rectangle 5">
            <a:extLst>
              <a:ext uri="{FF2B5EF4-FFF2-40B4-BE49-F238E27FC236}">
                <a16:creationId xmlns:a16="http://schemas.microsoft.com/office/drawing/2014/main" id="{04783731-8602-4591-A467-5D7CD4AC25C1}"/>
              </a:ext>
            </a:extLst>
          </p:cNvPr>
          <p:cNvSpPr>
            <a:spLocks noGrp="1" noChangeArrowheads="1"/>
          </p:cNvSpPr>
          <p:nvPr>
            <p:ph type="ftr" sz="quarter" idx="3"/>
          </p:nvPr>
        </p:nvSpPr>
        <p:spPr bwMode="black">
          <a:xfrm>
            <a:off x="3860800" y="6324600"/>
            <a:ext cx="386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254B8E"/>
                </a:solidFill>
                <a:latin typeface="+mn-lt"/>
              </a:defRPr>
            </a:lvl1pPr>
          </a:lstStyle>
          <a:p>
            <a:endParaRPr lang="en-US" altLang="en-US" dirty="0"/>
          </a:p>
        </p:txBody>
      </p:sp>
      <p:sp>
        <p:nvSpPr>
          <p:cNvPr id="1030" name="Rectangle 6">
            <a:extLst>
              <a:ext uri="{FF2B5EF4-FFF2-40B4-BE49-F238E27FC236}">
                <a16:creationId xmlns:a16="http://schemas.microsoft.com/office/drawing/2014/main" id="{3BBB1F29-F0CC-4933-9965-543F0931DEFA}"/>
              </a:ext>
            </a:extLst>
          </p:cNvPr>
          <p:cNvSpPr>
            <a:spLocks noGrp="1" noChangeArrowheads="1"/>
          </p:cNvSpPr>
          <p:nvPr>
            <p:ph type="sldNum" sz="quarter" idx="4"/>
          </p:nvPr>
        </p:nvSpPr>
        <p:spPr bwMode="black">
          <a:xfrm>
            <a:off x="8229600" y="6324600"/>
            <a:ext cx="142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254B8E"/>
                </a:solidFill>
                <a:latin typeface="+mn-lt"/>
              </a:defRPr>
            </a:lvl1pPr>
          </a:lstStyle>
          <a:p>
            <a:fld id="{1A626CA7-E004-4775-BD08-E9C619C4660A}" type="slidenum">
              <a:rPr lang="en-US" altLang="en-US"/>
              <a:pPr/>
              <a:t>‹#›</a:t>
            </a:fld>
            <a:endParaRPr lang="en-US" altLang="en-US" dirty="0"/>
          </a:p>
        </p:txBody>
      </p:sp>
    </p:spTree>
    <p:extLst>
      <p:ext uri="{BB962C8B-B14F-4D97-AF65-F5344CB8AC3E}">
        <p14:creationId xmlns:p14="http://schemas.microsoft.com/office/powerpoint/2010/main" val="27704738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p:txStyles>
    <p:titleStyle>
      <a:lvl1pPr algn="l" rtl="0" eaLnBrk="1" fontAlgn="base" hangingPunct="1">
        <a:spcBef>
          <a:spcPct val="0"/>
        </a:spcBef>
        <a:spcAft>
          <a:spcPct val="0"/>
        </a:spcAft>
        <a:defRPr sz="3600" b="1" kern="1200">
          <a:solidFill>
            <a:srgbClr val="254B8E"/>
          </a:solidFill>
          <a:latin typeface="+mj-lt"/>
          <a:ea typeface="+mj-ea"/>
          <a:cs typeface="+mj-cs"/>
        </a:defRPr>
      </a:lvl1pPr>
      <a:lvl2pPr algn="l" rtl="0" eaLnBrk="1" fontAlgn="base" hangingPunct="1">
        <a:spcBef>
          <a:spcPct val="0"/>
        </a:spcBef>
        <a:spcAft>
          <a:spcPct val="0"/>
        </a:spcAft>
        <a:defRPr sz="3600" b="1">
          <a:solidFill>
            <a:srgbClr val="254B8E"/>
          </a:solidFill>
          <a:latin typeface="Arial" panose="020B0604020202020204" pitchFamily="34" charset="0"/>
        </a:defRPr>
      </a:lvl2pPr>
      <a:lvl3pPr algn="l" rtl="0" eaLnBrk="1" fontAlgn="base" hangingPunct="1">
        <a:spcBef>
          <a:spcPct val="0"/>
        </a:spcBef>
        <a:spcAft>
          <a:spcPct val="0"/>
        </a:spcAft>
        <a:defRPr sz="3600" b="1">
          <a:solidFill>
            <a:srgbClr val="254B8E"/>
          </a:solidFill>
          <a:latin typeface="Arial" panose="020B0604020202020204" pitchFamily="34" charset="0"/>
        </a:defRPr>
      </a:lvl3pPr>
      <a:lvl4pPr algn="l" rtl="0" eaLnBrk="1" fontAlgn="base" hangingPunct="1">
        <a:spcBef>
          <a:spcPct val="0"/>
        </a:spcBef>
        <a:spcAft>
          <a:spcPct val="0"/>
        </a:spcAft>
        <a:defRPr sz="3600" b="1">
          <a:solidFill>
            <a:srgbClr val="254B8E"/>
          </a:solidFill>
          <a:latin typeface="Arial" panose="020B0604020202020204" pitchFamily="34" charset="0"/>
        </a:defRPr>
      </a:lvl4pPr>
      <a:lvl5pPr algn="l" rtl="0" eaLnBrk="1" fontAlgn="base" hangingPunct="1">
        <a:spcBef>
          <a:spcPct val="0"/>
        </a:spcBef>
        <a:spcAft>
          <a:spcPct val="0"/>
        </a:spcAft>
        <a:defRPr sz="3600" b="1">
          <a:solidFill>
            <a:srgbClr val="254B8E"/>
          </a:solidFill>
          <a:latin typeface="Arial" panose="020B0604020202020204" pitchFamily="34" charset="0"/>
        </a:defRPr>
      </a:lvl5pPr>
      <a:lvl6pPr marL="457200" algn="l" rtl="0" eaLnBrk="1" fontAlgn="base" hangingPunct="1">
        <a:spcBef>
          <a:spcPct val="0"/>
        </a:spcBef>
        <a:spcAft>
          <a:spcPct val="0"/>
        </a:spcAft>
        <a:defRPr sz="3600" b="1">
          <a:solidFill>
            <a:srgbClr val="254B8E"/>
          </a:solidFill>
          <a:latin typeface="Arial" panose="020B0604020202020204" pitchFamily="34" charset="0"/>
        </a:defRPr>
      </a:lvl6pPr>
      <a:lvl7pPr marL="914400" algn="l" rtl="0" eaLnBrk="1" fontAlgn="base" hangingPunct="1">
        <a:spcBef>
          <a:spcPct val="0"/>
        </a:spcBef>
        <a:spcAft>
          <a:spcPct val="0"/>
        </a:spcAft>
        <a:defRPr sz="3600" b="1">
          <a:solidFill>
            <a:srgbClr val="254B8E"/>
          </a:solidFill>
          <a:latin typeface="Arial" panose="020B0604020202020204" pitchFamily="34" charset="0"/>
        </a:defRPr>
      </a:lvl7pPr>
      <a:lvl8pPr marL="1371600" algn="l" rtl="0" eaLnBrk="1" fontAlgn="base" hangingPunct="1">
        <a:spcBef>
          <a:spcPct val="0"/>
        </a:spcBef>
        <a:spcAft>
          <a:spcPct val="0"/>
        </a:spcAft>
        <a:defRPr sz="3600" b="1">
          <a:solidFill>
            <a:srgbClr val="254B8E"/>
          </a:solidFill>
          <a:latin typeface="Arial" panose="020B0604020202020204" pitchFamily="34" charset="0"/>
        </a:defRPr>
      </a:lvl8pPr>
      <a:lvl9pPr marL="1828800" algn="l" rtl="0" eaLnBrk="1" fontAlgn="base" hangingPunct="1">
        <a:spcBef>
          <a:spcPct val="0"/>
        </a:spcBef>
        <a:spcAft>
          <a:spcPct val="0"/>
        </a:spcAft>
        <a:defRPr sz="3600" b="1">
          <a:solidFill>
            <a:srgbClr val="254B8E"/>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rgbClr val="254B8E"/>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254B8E"/>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254B8E"/>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254B8E"/>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254B8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PP_Second_C.jpg                                                0033966FKarls G4                       C0DC18D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black">
          <a:xfrm>
            <a:off x="1079500" y="390525"/>
            <a:ext cx="10363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black">
          <a:xfrm>
            <a:off x="1079500" y="1981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black">
          <a:xfrm>
            <a:off x="1079500" y="63246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smtClean="0">
                <a:solidFill>
                  <a:srgbClr val="254B8E"/>
                </a:solidFill>
              </a:defRPr>
            </a:lvl1pPr>
          </a:lstStyle>
          <a:p>
            <a:pPr fontAlgn="base">
              <a:spcBef>
                <a:spcPct val="0"/>
              </a:spcBef>
              <a:spcAft>
                <a:spcPct val="0"/>
              </a:spcAft>
              <a:defRPr/>
            </a:pPr>
            <a:fld id="{64FF1E05-C7D7-4F9A-A020-79AFDC02BC74}" type="datetime1">
              <a:rPr lang="en-US" smtClean="0">
                <a:ea typeface="Osaka" pitchFamily="-96" charset="-128"/>
              </a:rPr>
              <a:pPr fontAlgn="base">
                <a:spcBef>
                  <a:spcPct val="0"/>
                </a:spcBef>
                <a:spcAft>
                  <a:spcPct val="0"/>
                </a:spcAft>
                <a:defRPr/>
              </a:pPr>
              <a:t>11/20/2025</a:t>
            </a:fld>
            <a:endParaRPr lang="en-US" dirty="0">
              <a:ea typeface="Osaka" pitchFamily="-96" charset="-128"/>
            </a:endParaRPr>
          </a:p>
        </p:txBody>
      </p:sp>
      <p:sp>
        <p:nvSpPr>
          <p:cNvPr id="1029" name="Rectangle 5"/>
          <p:cNvSpPr>
            <a:spLocks noGrp="1" noChangeArrowheads="1"/>
          </p:cNvSpPr>
          <p:nvPr>
            <p:ph type="ftr" sz="quarter" idx="3"/>
          </p:nvPr>
        </p:nvSpPr>
        <p:spPr bwMode="black">
          <a:xfrm>
            <a:off x="3860800" y="6324600"/>
            <a:ext cx="386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a:solidFill>
                  <a:srgbClr val="254B8E"/>
                </a:solidFill>
                <a:latin typeface="Arial" charset="0"/>
                <a:ea typeface="Osaka" pitchFamily="-96" charset="-128"/>
                <a:cs typeface="ヒラギノ角ゴ Pro W3" charset="-128"/>
              </a:defRPr>
            </a:lvl1pPr>
          </a:lstStyle>
          <a:p>
            <a:pPr fontAlgn="base">
              <a:spcBef>
                <a:spcPct val="0"/>
              </a:spcBef>
              <a:spcAft>
                <a:spcPct val="0"/>
              </a:spcAft>
              <a:defRPr/>
            </a:pPr>
            <a:endParaRPr lang="en-US" dirty="0"/>
          </a:p>
        </p:txBody>
      </p:sp>
      <p:sp>
        <p:nvSpPr>
          <p:cNvPr id="1030" name="Rectangle 6"/>
          <p:cNvSpPr>
            <a:spLocks noGrp="1" noChangeArrowheads="1"/>
          </p:cNvSpPr>
          <p:nvPr>
            <p:ph type="sldNum" sz="quarter" idx="4"/>
          </p:nvPr>
        </p:nvSpPr>
        <p:spPr bwMode="black">
          <a:xfrm>
            <a:off x="8229600" y="6324600"/>
            <a:ext cx="1422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smtClean="0">
                <a:solidFill>
                  <a:srgbClr val="254B8E"/>
                </a:solidFill>
              </a:defRPr>
            </a:lvl1pPr>
          </a:lstStyle>
          <a:p>
            <a:pPr fontAlgn="base">
              <a:spcBef>
                <a:spcPct val="0"/>
              </a:spcBef>
              <a:spcAft>
                <a:spcPct val="0"/>
              </a:spcAft>
              <a:defRPr/>
            </a:pPr>
            <a:fld id="{3842E216-5DC1-4131-A8D8-1837D1C8B7F6}" type="slidenum">
              <a:rPr lang="en-US" smtClean="0">
                <a:ea typeface="Osaka" pitchFamily="-96" charset="-128"/>
              </a:rPr>
              <a:pPr fontAlgn="base">
                <a:spcBef>
                  <a:spcPct val="0"/>
                </a:spcBef>
                <a:spcAft>
                  <a:spcPct val="0"/>
                </a:spcAft>
                <a:defRPr/>
              </a:pPr>
              <a:t>‹#›</a:t>
            </a:fld>
            <a:endParaRPr lang="en-US" dirty="0">
              <a:ea typeface="Osaka" pitchFamily="-96" charset="-128"/>
            </a:endParaRPr>
          </a:p>
        </p:txBody>
      </p:sp>
    </p:spTree>
    <p:extLst>
      <p:ext uri="{BB962C8B-B14F-4D97-AF65-F5344CB8AC3E}">
        <p14:creationId xmlns:p14="http://schemas.microsoft.com/office/powerpoint/2010/main" val="177877525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ransition>
    <p:fade/>
  </p:transition>
  <p:txStyles>
    <p:titleStyle>
      <a:lvl1pPr algn="l" rtl="0" eaLnBrk="1" fontAlgn="base" hangingPunct="1">
        <a:spcBef>
          <a:spcPct val="0"/>
        </a:spcBef>
        <a:spcAft>
          <a:spcPct val="0"/>
        </a:spcAft>
        <a:defRPr sz="2700" b="1">
          <a:solidFill>
            <a:srgbClr val="254B8E"/>
          </a:solidFill>
          <a:latin typeface="+mj-lt"/>
          <a:ea typeface="ヒラギノ角ゴ Pro W3" pitchFamily="-109" charset="-128"/>
          <a:cs typeface="ヒラギノ角ゴ Pro W3" pitchFamily="-109" charset="-128"/>
        </a:defRPr>
      </a:lvl1pPr>
      <a:lvl2pPr algn="l" rtl="0" eaLnBrk="1" fontAlgn="base" hangingPunct="1">
        <a:spcBef>
          <a:spcPct val="0"/>
        </a:spcBef>
        <a:spcAft>
          <a:spcPct val="0"/>
        </a:spcAft>
        <a:defRPr sz="2700" b="1">
          <a:solidFill>
            <a:srgbClr val="254B8E"/>
          </a:solidFill>
          <a:latin typeface="Arial" pitchFamily="-109" charset="0"/>
          <a:ea typeface="ヒラギノ角ゴ Pro W3" pitchFamily="-109" charset="-128"/>
          <a:cs typeface="ヒラギノ角ゴ Pro W3" pitchFamily="-109" charset="-128"/>
        </a:defRPr>
      </a:lvl2pPr>
      <a:lvl3pPr algn="l" rtl="0" eaLnBrk="1" fontAlgn="base" hangingPunct="1">
        <a:spcBef>
          <a:spcPct val="0"/>
        </a:spcBef>
        <a:spcAft>
          <a:spcPct val="0"/>
        </a:spcAft>
        <a:defRPr sz="2700" b="1">
          <a:solidFill>
            <a:srgbClr val="254B8E"/>
          </a:solidFill>
          <a:latin typeface="Arial" pitchFamily="-109" charset="0"/>
          <a:ea typeface="ヒラギノ角ゴ Pro W3" pitchFamily="-109" charset="-128"/>
          <a:cs typeface="ヒラギノ角ゴ Pro W3" pitchFamily="-109" charset="-128"/>
        </a:defRPr>
      </a:lvl3pPr>
      <a:lvl4pPr algn="l" rtl="0" eaLnBrk="1" fontAlgn="base" hangingPunct="1">
        <a:spcBef>
          <a:spcPct val="0"/>
        </a:spcBef>
        <a:spcAft>
          <a:spcPct val="0"/>
        </a:spcAft>
        <a:defRPr sz="2700" b="1">
          <a:solidFill>
            <a:srgbClr val="254B8E"/>
          </a:solidFill>
          <a:latin typeface="Arial" pitchFamily="-109" charset="0"/>
          <a:ea typeface="ヒラギノ角ゴ Pro W3" pitchFamily="-109" charset="-128"/>
          <a:cs typeface="ヒラギノ角ゴ Pro W3" pitchFamily="-109" charset="-128"/>
        </a:defRPr>
      </a:lvl4pPr>
      <a:lvl5pPr algn="l" rtl="0" eaLnBrk="1" fontAlgn="base" hangingPunct="1">
        <a:spcBef>
          <a:spcPct val="0"/>
        </a:spcBef>
        <a:spcAft>
          <a:spcPct val="0"/>
        </a:spcAft>
        <a:defRPr sz="2700" b="1">
          <a:solidFill>
            <a:srgbClr val="254B8E"/>
          </a:solidFill>
          <a:latin typeface="Arial" pitchFamily="-109" charset="0"/>
          <a:ea typeface="ヒラギノ角ゴ Pro W3" pitchFamily="-109" charset="-128"/>
          <a:cs typeface="ヒラギノ角ゴ Pro W3" pitchFamily="-109" charset="-128"/>
        </a:defRPr>
      </a:lvl5pPr>
      <a:lvl6pPr marL="342900" algn="l" rtl="0" eaLnBrk="1" fontAlgn="base" hangingPunct="1">
        <a:spcBef>
          <a:spcPct val="0"/>
        </a:spcBef>
        <a:spcAft>
          <a:spcPct val="0"/>
        </a:spcAft>
        <a:defRPr sz="2700" b="1">
          <a:solidFill>
            <a:srgbClr val="254B8E"/>
          </a:solidFill>
          <a:latin typeface="Arial" pitchFamily="-109" charset="0"/>
        </a:defRPr>
      </a:lvl6pPr>
      <a:lvl7pPr marL="685800" algn="l" rtl="0" eaLnBrk="1" fontAlgn="base" hangingPunct="1">
        <a:spcBef>
          <a:spcPct val="0"/>
        </a:spcBef>
        <a:spcAft>
          <a:spcPct val="0"/>
        </a:spcAft>
        <a:defRPr sz="2700" b="1">
          <a:solidFill>
            <a:srgbClr val="254B8E"/>
          </a:solidFill>
          <a:latin typeface="Arial" pitchFamily="-109" charset="0"/>
        </a:defRPr>
      </a:lvl7pPr>
      <a:lvl8pPr marL="1028700" algn="l" rtl="0" eaLnBrk="1" fontAlgn="base" hangingPunct="1">
        <a:spcBef>
          <a:spcPct val="0"/>
        </a:spcBef>
        <a:spcAft>
          <a:spcPct val="0"/>
        </a:spcAft>
        <a:defRPr sz="2700" b="1">
          <a:solidFill>
            <a:srgbClr val="254B8E"/>
          </a:solidFill>
          <a:latin typeface="Arial" pitchFamily="-109" charset="0"/>
        </a:defRPr>
      </a:lvl8pPr>
      <a:lvl9pPr marL="1371600" algn="l" rtl="0" eaLnBrk="1" fontAlgn="base" hangingPunct="1">
        <a:spcBef>
          <a:spcPct val="0"/>
        </a:spcBef>
        <a:spcAft>
          <a:spcPct val="0"/>
        </a:spcAft>
        <a:defRPr sz="2700" b="1">
          <a:solidFill>
            <a:srgbClr val="254B8E"/>
          </a:solidFill>
          <a:latin typeface="Arial" pitchFamily="-109" charset="0"/>
        </a:defRPr>
      </a:lvl9pPr>
    </p:titleStyle>
    <p:bodyStyle>
      <a:lvl1pPr marL="257175" indent="-257175" algn="l" rtl="0" eaLnBrk="1" fontAlgn="base" hangingPunct="1">
        <a:spcBef>
          <a:spcPct val="20000"/>
        </a:spcBef>
        <a:spcAft>
          <a:spcPct val="0"/>
        </a:spcAft>
        <a:buChar char="•"/>
        <a:defRPr sz="2400">
          <a:solidFill>
            <a:srgbClr val="254B8E"/>
          </a:solidFill>
          <a:latin typeface="+mn-lt"/>
          <a:ea typeface="ヒラギノ角ゴ Pro W3" pitchFamily="-109" charset="-128"/>
          <a:cs typeface="ヒラギノ角ゴ Pro W3" pitchFamily="-109" charset="-128"/>
        </a:defRPr>
      </a:lvl1pPr>
      <a:lvl2pPr marL="557213" indent="-214313" algn="l" rtl="0" eaLnBrk="1" fontAlgn="base" hangingPunct="1">
        <a:spcBef>
          <a:spcPct val="20000"/>
        </a:spcBef>
        <a:spcAft>
          <a:spcPct val="0"/>
        </a:spcAft>
        <a:buChar char="–"/>
        <a:defRPr sz="2100">
          <a:solidFill>
            <a:srgbClr val="254B8E"/>
          </a:solidFill>
          <a:latin typeface="+mn-lt"/>
          <a:ea typeface="ヒラギノ角ゴ Pro W3" pitchFamily="-109" charset="-128"/>
          <a:cs typeface="ヒラギノ角ゴ Pro W3" charset="0"/>
        </a:defRPr>
      </a:lvl2pPr>
      <a:lvl3pPr marL="857250" indent="-171450" algn="l" rtl="0" eaLnBrk="1" fontAlgn="base" hangingPunct="1">
        <a:spcBef>
          <a:spcPct val="20000"/>
        </a:spcBef>
        <a:spcAft>
          <a:spcPct val="0"/>
        </a:spcAft>
        <a:buChar char="•"/>
        <a:defRPr sz="1800">
          <a:solidFill>
            <a:srgbClr val="254B8E"/>
          </a:solidFill>
          <a:latin typeface="+mn-lt"/>
          <a:ea typeface="ＭＳ Ｐゴシック" charset="-128"/>
          <a:cs typeface="ＭＳ Ｐゴシック" charset="-128"/>
        </a:defRPr>
      </a:lvl3pPr>
      <a:lvl4pPr marL="1200150" indent="-171450" algn="l" rtl="0" eaLnBrk="1" fontAlgn="base" hangingPunct="1">
        <a:spcBef>
          <a:spcPct val="20000"/>
        </a:spcBef>
        <a:spcAft>
          <a:spcPct val="0"/>
        </a:spcAft>
        <a:buChar char="–"/>
        <a:defRPr sz="1500">
          <a:solidFill>
            <a:srgbClr val="254B8E"/>
          </a:solidFill>
          <a:latin typeface="+mn-lt"/>
          <a:ea typeface="ＭＳ Ｐゴシック" charset="-128"/>
        </a:defRPr>
      </a:lvl4pPr>
      <a:lvl5pPr marL="1543050" indent="-171450" algn="l" rtl="0" eaLnBrk="1" fontAlgn="base" hangingPunct="1">
        <a:spcBef>
          <a:spcPct val="20000"/>
        </a:spcBef>
        <a:spcAft>
          <a:spcPct val="0"/>
        </a:spcAft>
        <a:buChar char="»"/>
        <a:defRPr sz="1500">
          <a:solidFill>
            <a:srgbClr val="254B8E"/>
          </a:solidFill>
          <a:latin typeface="+mn-lt"/>
          <a:ea typeface="ＭＳ Ｐゴシック" charset="-128"/>
        </a:defRPr>
      </a:lvl5pPr>
      <a:lvl6pPr marL="1885950" indent="-171450" algn="l" rtl="0" eaLnBrk="1" fontAlgn="base" hangingPunct="1">
        <a:spcBef>
          <a:spcPct val="20000"/>
        </a:spcBef>
        <a:spcAft>
          <a:spcPct val="0"/>
        </a:spcAft>
        <a:buChar char="»"/>
        <a:defRPr sz="1500">
          <a:solidFill>
            <a:srgbClr val="254B8E"/>
          </a:solidFill>
          <a:latin typeface="+mn-lt"/>
          <a:ea typeface="ヒラギノ角ゴ Pro W3" pitchFamily="-109" charset="-128"/>
        </a:defRPr>
      </a:lvl6pPr>
      <a:lvl7pPr marL="2228850" indent="-171450" algn="l" rtl="0" eaLnBrk="1" fontAlgn="base" hangingPunct="1">
        <a:spcBef>
          <a:spcPct val="20000"/>
        </a:spcBef>
        <a:spcAft>
          <a:spcPct val="0"/>
        </a:spcAft>
        <a:buChar char="»"/>
        <a:defRPr sz="1500">
          <a:solidFill>
            <a:srgbClr val="254B8E"/>
          </a:solidFill>
          <a:latin typeface="+mn-lt"/>
          <a:ea typeface="ヒラギノ角ゴ Pro W3" pitchFamily="-109" charset="-128"/>
        </a:defRPr>
      </a:lvl7pPr>
      <a:lvl8pPr marL="2571750" indent="-171450" algn="l" rtl="0" eaLnBrk="1" fontAlgn="base" hangingPunct="1">
        <a:spcBef>
          <a:spcPct val="20000"/>
        </a:spcBef>
        <a:spcAft>
          <a:spcPct val="0"/>
        </a:spcAft>
        <a:buChar char="»"/>
        <a:defRPr sz="1500">
          <a:solidFill>
            <a:srgbClr val="254B8E"/>
          </a:solidFill>
          <a:latin typeface="+mn-lt"/>
          <a:ea typeface="ヒラギノ角ゴ Pro W3" pitchFamily="-109" charset="-128"/>
        </a:defRPr>
      </a:lvl8pPr>
      <a:lvl9pPr marL="2914650" indent="-171450" algn="l" rtl="0" eaLnBrk="1" fontAlgn="base" hangingPunct="1">
        <a:spcBef>
          <a:spcPct val="20000"/>
        </a:spcBef>
        <a:spcAft>
          <a:spcPct val="0"/>
        </a:spcAft>
        <a:buChar char="»"/>
        <a:defRPr sz="1500">
          <a:solidFill>
            <a:srgbClr val="254B8E"/>
          </a:solidFill>
          <a:latin typeface="+mn-lt"/>
          <a:ea typeface="ヒラギノ角ゴ Pro W3" pitchFamily="-109"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9D5610-663B-3C2E-D4F0-15CAF3792EB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414F22-E8F3-2D14-C7D5-25EA2EEED4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D4136-A7BA-B13F-1A31-A588F03A50B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1D8BD707-D9CF-40AE-B4C6-C98DA3205C09}" type="datetimeFigureOut">
              <a:rPr lang="en-US" smtClean="0"/>
              <a:t>11/20/2025</a:t>
            </a:fld>
            <a:endParaRPr lang="en-US" dirty="0"/>
          </a:p>
        </p:txBody>
      </p:sp>
      <p:sp>
        <p:nvSpPr>
          <p:cNvPr id="5" name="Footer Placeholder 4">
            <a:extLst>
              <a:ext uri="{FF2B5EF4-FFF2-40B4-BE49-F238E27FC236}">
                <a16:creationId xmlns:a16="http://schemas.microsoft.com/office/drawing/2014/main" id="{1AB97270-C18C-3467-7983-484364446B8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187F9C75-F75B-1A90-3ED9-A0C6FBCBEE6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83400266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hyperlink" Target="http://rootedcadencemt.com/" TargetMode="Externa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hyperlink" Target="https://mdlivingwell.org/hub/" TargetMode="External"/><Relationship Id="rId2" Type="http://schemas.openxmlformats.org/officeDocument/2006/relationships/hyperlink" Target="https://mdlivingwell.org/calendar-2/" TargetMode="External"/><Relationship Id="rId1" Type="http://schemas.openxmlformats.org/officeDocument/2006/relationships/slideLayout" Target="../slideLayouts/slideLayout6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E072FD-31C3-3466-A31D-2C1280F8C568}"/>
              </a:ext>
            </a:extLst>
          </p:cNvPr>
          <p:cNvSpPr>
            <a:spLocks noGrp="1"/>
          </p:cNvSpPr>
          <p:nvPr>
            <p:ph type="dt" sz="half" idx="10"/>
          </p:nvPr>
        </p:nvSpPr>
        <p:spPr/>
        <p:txBody>
          <a:bodyPr/>
          <a:lstStyle/>
          <a:p>
            <a:pPr eaLnBrk="0" fontAlgn="base" hangingPunct="0">
              <a:spcBef>
                <a:spcPct val="0"/>
              </a:spcBef>
              <a:spcAft>
                <a:spcPct val="0"/>
              </a:spcAft>
              <a:defRPr/>
            </a:pPr>
            <a:r>
              <a:rPr lang="en-US" altLang="en-US" dirty="0">
                <a:latin typeface="Arial"/>
              </a:rPr>
              <a:t>November 20, 2025</a:t>
            </a:r>
            <a:endParaRPr lang="en-US" altLang="en-US" dirty="0">
              <a:latin typeface="Times" panose="02020603050405020304" pitchFamily="18" charset="0"/>
            </a:endParaRPr>
          </a:p>
        </p:txBody>
      </p:sp>
      <p:sp>
        <p:nvSpPr>
          <p:cNvPr id="5" name="Slide Number Placeholder 4">
            <a:extLst>
              <a:ext uri="{FF2B5EF4-FFF2-40B4-BE49-F238E27FC236}">
                <a16:creationId xmlns:a16="http://schemas.microsoft.com/office/drawing/2014/main" id="{A33E3038-A329-A012-9DB2-A6ED0D1C3353}"/>
              </a:ext>
            </a:extLst>
          </p:cNvPr>
          <p:cNvSpPr>
            <a:spLocks noGrp="1"/>
          </p:cNvSpPr>
          <p:nvPr>
            <p:ph type="sldNum" sz="quarter" idx="12"/>
          </p:nvPr>
        </p:nvSpPr>
        <p:spPr/>
        <p:txBody>
          <a:bodyPr/>
          <a:lstStyle/>
          <a:p>
            <a:pPr eaLnBrk="0" fontAlgn="base" hangingPunct="0">
              <a:spcBef>
                <a:spcPct val="0"/>
              </a:spcBef>
              <a:spcAft>
                <a:spcPct val="0"/>
              </a:spcAft>
              <a:defRPr/>
            </a:pPr>
            <a:fld id="{569F5B8C-BB8F-44FC-B8B8-53C8E854318D}" type="slidenum">
              <a:rPr lang="en-US" altLang="en-US">
                <a:latin typeface="Arial"/>
              </a:rPr>
              <a:pPr eaLnBrk="0" fontAlgn="base" hangingPunct="0">
                <a:spcBef>
                  <a:spcPct val="0"/>
                </a:spcBef>
                <a:spcAft>
                  <a:spcPct val="0"/>
                </a:spcAft>
                <a:defRPr/>
              </a:pPr>
              <a:t>1</a:t>
            </a:fld>
            <a:endParaRPr lang="en-US" altLang="en-US" dirty="0">
              <a:latin typeface="Arial"/>
            </a:endParaRPr>
          </a:p>
        </p:txBody>
      </p:sp>
      <p:pic>
        <p:nvPicPr>
          <p:cNvPr id="7" name="Picture 6">
            <a:extLst>
              <a:ext uri="{FF2B5EF4-FFF2-40B4-BE49-F238E27FC236}">
                <a16:creationId xmlns:a16="http://schemas.microsoft.com/office/drawing/2014/main" id="{7D52DF53-8359-6B41-766C-E312109E85D4}"/>
              </a:ext>
            </a:extLst>
          </p:cNvPr>
          <p:cNvPicPr>
            <a:picLocks noChangeAspect="1"/>
          </p:cNvPicPr>
          <p:nvPr/>
        </p:nvPicPr>
        <p:blipFill>
          <a:blip r:embed="rId3"/>
          <a:stretch>
            <a:fillRect/>
          </a:stretch>
        </p:blipFill>
        <p:spPr>
          <a:xfrm>
            <a:off x="3086101" y="1828801"/>
            <a:ext cx="6019799" cy="4334473"/>
          </a:xfrm>
          <a:prstGeom prst="rect">
            <a:avLst/>
          </a:prstGeom>
        </p:spPr>
      </p:pic>
      <p:sp>
        <p:nvSpPr>
          <p:cNvPr id="9" name="TextBox 8">
            <a:extLst>
              <a:ext uri="{FF2B5EF4-FFF2-40B4-BE49-F238E27FC236}">
                <a16:creationId xmlns:a16="http://schemas.microsoft.com/office/drawing/2014/main" id="{F464177F-D935-E928-65D9-9E2CC2F3D05B}"/>
              </a:ext>
            </a:extLst>
          </p:cNvPr>
          <p:cNvSpPr txBox="1"/>
          <p:nvPr/>
        </p:nvSpPr>
        <p:spPr>
          <a:xfrm>
            <a:off x="1638300" y="407328"/>
            <a:ext cx="8915400" cy="1323439"/>
          </a:xfrm>
          <a:prstGeom prst="rect">
            <a:avLst/>
          </a:prstGeom>
          <a:noFill/>
        </p:spPr>
        <p:txBody>
          <a:bodyPr wrap="square" rtlCol="0">
            <a:spAutoFit/>
          </a:bodyPr>
          <a:lstStyle/>
          <a:p>
            <a:pPr algn="ctr" eaLnBrk="0" fontAlgn="base" hangingPunct="0">
              <a:spcBef>
                <a:spcPct val="0"/>
              </a:spcBef>
              <a:spcAft>
                <a:spcPct val="0"/>
              </a:spcAft>
              <a:defRPr/>
            </a:pPr>
            <a:r>
              <a:rPr lang="en-US" sz="4000" dirty="0">
                <a:solidFill>
                  <a:srgbClr val="254B8E"/>
                </a:solidFill>
                <a:latin typeface="Arial" panose="020B0604020202020204" pitchFamily="34" charset="0"/>
                <a:cs typeface="Arial" panose="020B0604020202020204" pitchFamily="34" charset="0"/>
              </a:rPr>
              <a:t>  </a:t>
            </a:r>
            <a:r>
              <a:rPr lang="en-US" sz="4000" b="1" dirty="0">
                <a:solidFill>
                  <a:srgbClr val="254B8E"/>
                </a:solidFill>
                <a:latin typeface="Arial" panose="020B0604020202020204" pitchFamily="34" charset="0"/>
                <a:cs typeface="Arial" panose="020B0604020202020204" pitchFamily="34" charset="0"/>
              </a:rPr>
              <a:t>Welcome. Please mute your audio.  This webinar will be recorded.</a:t>
            </a:r>
          </a:p>
        </p:txBody>
      </p:sp>
    </p:spTree>
    <p:extLst>
      <p:ext uri="{BB962C8B-B14F-4D97-AF65-F5344CB8AC3E}">
        <p14:creationId xmlns:p14="http://schemas.microsoft.com/office/powerpoint/2010/main" val="1927202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7B9B35-A317-15B1-10A2-022931FA48AA}"/>
              </a:ext>
            </a:extLst>
          </p:cNvPr>
          <p:cNvSpPr txBox="1"/>
          <p:nvPr/>
        </p:nvSpPr>
        <p:spPr>
          <a:xfrm>
            <a:off x="925286" y="2105561"/>
            <a:ext cx="9557658" cy="1323439"/>
          </a:xfrm>
          <a:prstGeom prst="rect">
            <a:avLst/>
          </a:prstGeom>
          <a:noFill/>
        </p:spPr>
        <p:txBody>
          <a:bodyPr wrap="square">
            <a:spAutoFit/>
          </a:bodyPr>
          <a:lstStyle/>
          <a:p>
            <a:r>
              <a:rPr lang="en-US" sz="4000" dirty="0"/>
              <a:t>Can a person with dementia participate in  	  their Advance Care Planning? </a:t>
            </a:r>
          </a:p>
        </p:txBody>
      </p:sp>
    </p:spTree>
    <p:extLst>
      <p:ext uri="{BB962C8B-B14F-4D97-AF65-F5344CB8AC3E}">
        <p14:creationId xmlns:p14="http://schemas.microsoft.com/office/powerpoint/2010/main" val="2714969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9">
            <a:extLst>
              <a:ext uri="{FF2B5EF4-FFF2-40B4-BE49-F238E27FC236}">
                <a16:creationId xmlns:a16="http://schemas.microsoft.com/office/drawing/2014/main" id="{6A9AB5A8-5B00-4448-A6BD-CA4E436B2887}"/>
              </a:ext>
            </a:extLst>
          </p:cNvPr>
          <p:cNvSpPr txBox="1">
            <a:spLocks noChangeArrowheads="1"/>
          </p:cNvSpPr>
          <p:nvPr/>
        </p:nvSpPr>
        <p:spPr bwMode="auto">
          <a:xfrm>
            <a:off x="2133600" y="1117877"/>
            <a:ext cx="82296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400">
                <a:solidFill>
                  <a:schemeClr val="bg1"/>
                </a:solidFill>
                <a:cs typeface="Arial" panose="020B0604020202020204" pitchFamily="34" charset="0"/>
              </a:rPr>
              <a:t>ACP for Persons with Dementia</a:t>
            </a:r>
          </a:p>
        </p:txBody>
      </p:sp>
      <p:grpSp>
        <p:nvGrpSpPr>
          <p:cNvPr id="3" name="Group 2">
            <a:extLst>
              <a:ext uri="{FF2B5EF4-FFF2-40B4-BE49-F238E27FC236}">
                <a16:creationId xmlns:a16="http://schemas.microsoft.com/office/drawing/2014/main" id="{C436C658-EA57-8F4E-B3F2-FD4AB27012DF}"/>
              </a:ext>
            </a:extLst>
          </p:cNvPr>
          <p:cNvGrpSpPr/>
          <p:nvPr/>
        </p:nvGrpSpPr>
        <p:grpSpPr>
          <a:xfrm>
            <a:off x="1981200" y="1887318"/>
            <a:ext cx="8229600" cy="4201640"/>
            <a:chOff x="1981200" y="2259948"/>
            <a:chExt cx="8229600" cy="4201640"/>
          </a:xfrm>
        </p:grpSpPr>
        <p:sp>
          <p:nvSpPr>
            <p:cNvPr id="7" name="Rectangle: Rounded Corners 6">
              <a:extLst>
                <a:ext uri="{FF2B5EF4-FFF2-40B4-BE49-F238E27FC236}">
                  <a16:creationId xmlns:a16="http://schemas.microsoft.com/office/drawing/2014/main" id="{029CF2D9-1411-42AE-B259-FDF0180AB4FD}"/>
                </a:ext>
              </a:extLst>
            </p:cNvPr>
            <p:cNvSpPr/>
            <p:nvPr/>
          </p:nvSpPr>
          <p:spPr>
            <a:xfrm>
              <a:off x="1981200" y="2259948"/>
              <a:ext cx="8229600" cy="1169052"/>
            </a:xfrm>
            <a:prstGeom prst="roundRect">
              <a:avLst/>
            </a:prstGeom>
            <a:ln w="28575">
              <a:solidFill>
                <a:srgbClr val="92D050"/>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defTabSz="977900">
                <a:lnSpc>
                  <a:spcPct val="90000"/>
                </a:lnSpc>
                <a:spcBef>
                  <a:spcPct val="0"/>
                </a:spcBef>
                <a:spcAft>
                  <a:spcPct val="35000"/>
                </a:spcAft>
              </a:pPr>
              <a:r>
                <a:rPr lang="en-US" sz="2200" dirty="0">
                  <a:latin typeface="Helvetica" panose="020B0604020202020204" pitchFamily="34" charset="0"/>
                  <a:cs typeface="Helvetica" panose="020B0604020202020204" pitchFamily="34" charset="0"/>
                </a:rPr>
                <a:t>Patients are assumed capable to make decisions unless provider notes otherwise via distinct documentation of </a:t>
              </a:r>
              <a:r>
                <a:rPr lang="en-US" sz="2200" i="1" dirty="0">
                  <a:latin typeface="Helvetica" panose="020B0604020202020204" pitchFamily="34" charset="0"/>
                  <a:cs typeface="Helvetica" panose="020B0604020202020204" pitchFamily="34" charset="0"/>
                </a:rPr>
                <a:t>incapacity</a:t>
              </a:r>
              <a:r>
                <a:rPr lang="en-US" sz="2200" dirty="0">
                  <a:latin typeface="Helvetica" panose="020B0604020202020204" pitchFamily="34" charset="0"/>
                  <a:cs typeface="Helvetica" panose="020B0604020202020204" pitchFamily="34" charset="0"/>
                </a:rPr>
                <a:t> after evaluation in the medical record.</a:t>
              </a:r>
            </a:p>
          </p:txBody>
        </p:sp>
        <p:sp>
          <p:nvSpPr>
            <p:cNvPr id="9" name="Rectangle: Rounded Corners 8">
              <a:extLst>
                <a:ext uri="{FF2B5EF4-FFF2-40B4-BE49-F238E27FC236}">
                  <a16:creationId xmlns:a16="http://schemas.microsoft.com/office/drawing/2014/main" id="{367DF1E3-E5B7-449F-95F2-D5F3FD2B1F81}"/>
                </a:ext>
              </a:extLst>
            </p:cNvPr>
            <p:cNvSpPr/>
            <p:nvPr/>
          </p:nvSpPr>
          <p:spPr>
            <a:xfrm>
              <a:off x="1981200" y="3581400"/>
              <a:ext cx="8229600" cy="1600200"/>
            </a:xfrm>
            <a:prstGeom prst="roundRect">
              <a:avLst/>
            </a:prstGeom>
            <a:ln w="28575">
              <a:solidFill>
                <a:srgbClr val="92D050"/>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7368" tIns="157368" rIns="157368" bIns="157368" numCol="1" spcCol="1270" anchor="t" anchorCtr="0">
              <a:noAutofit/>
            </a:bodyPr>
            <a:lstStyle/>
            <a:p>
              <a:pPr defTabSz="977900">
                <a:lnSpc>
                  <a:spcPct val="90000"/>
                </a:lnSpc>
                <a:spcBef>
                  <a:spcPct val="0"/>
                </a:spcBef>
                <a:spcAft>
                  <a:spcPct val="35000"/>
                </a:spcAft>
              </a:pPr>
              <a:r>
                <a:rPr lang="en-US" sz="2200" dirty="0">
                  <a:latin typeface="Helvetica" panose="020B0604020202020204" pitchFamily="34" charset="0"/>
                  <a:cs typeface="Helvetica" panose="020B0604020202020204" pitchFamily="34" charset="0"/>
                </a:rPr>
                <a:t>“Even when cognitive functioning may be compromised, for instance by dementia, a person may still be able to express important deep-rooted values underlying their decisions” (Karel, </a:t>
              </a:r>
              <a:r>
                <a:rPr lang="en-US" sz="2200" dirty="0" err="1">
                  <a:latin typeface="Helvetica" panose="020B0604020202020204" pitchFamily="34" charset="0"/>
                  <a:cs typeface="Helvetica" panose="020B0604020202020204" pitchFamily="34" charset="0"/>
                </a:rPr>
                <a:t>Moye</a:t>
              </a:r>
              <a:r>
                <a:rPr lang="en-US" sz="2200" dirty="0">
                  <a:latin typeface="Helvetica" panose="020B0604020202020204" pitchFamily="34" charset="0"/>
                  <a:cs typeface="Helvetica" panose="020B0604020202020204" pitchFamily="34" charset="0"/>
                </a:rPr>
                <a:t>, Bank &amp; Azar, 2007).</a:t>
              </a:r>
            </a:p>
          </p:txBody>
        </p:sp>
        <p:sp>
          <p:nvSpPr>
            <p:cNvPr id="11" name="Rectangle: Rounded Corners 10">
              <a:extLst>
                <a:ext uri="{FF2B5EF4-FFF2-40B4-BE49-F238E27FC236}">
                  <a16:creationId xmlns:a16="http://schemas.microsoft.com/office/drawing/2014/main" id="{64AE2386-727B-40DF-9B09-6F40C2994B5B}"/>
                </a:ext>
              </a:extLst>
            </p:cNvPr>
            <p:cNvSpPr/>
            <p:nvPr/>
          </p:nvSpPr>
          <p:spPr>
            <a:xfrm>
              <a:off x="1981200" y="5334000"/>
              <a:ext cx="8229600" cy="1127588"/>
            </a:xfrm>
            <a:prstGeom prst="roundRect">
              <a:avLst/>
            </a:prstGeom>
            <a:ln w="28575">
              <a:solidFill>
                <a:srgbClr val="92D050"/>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defTabSz="977900">
                <a:lnSpc>
                  <a:spcPct val="90000"/>
                </a:lnSpc>
                <a:spcBef>
                  <a:spcPct val="0"/>
                </a:spcBef>
                <a:spcAft>
                  <a:spcPct val="35000"/>
                </a:spcAft>
              </a:pPr>
              <a:r>
                <a:rPr lang="en-US" sz="2200">
                  <a:latin typeface="Helvetica" panose="020B0604020202020204" pitchFamily="34" charset="0"/>
                  <a:cs typeface="Helvetica" panose="020B0604020202020204" pitchFamily="34" charset="0"/>
                </a:rPr>
                <a:t>There is a sliding scale of capacity: a person can have capacity to appoint a decision-maker despite inability to make medical decisions. </a:t>
              </a:r>
            </a:p>
          </p:txBody>
        </p:sp>
      </p:grpSp>
      <p:sp>
        <p:nvSpPr>
          <p:cNvPr id="2" name="Slide Number Placeholder 1">
            <a:extLst>
              <a:ext uri="{FF2B5EF4-FFF2-40B4-BE49-F238E27FC236}">
                <a16:creationId xmlns:a16="http://schemas.microsoft.com/office/drawing/2014/main" id="{2C96907D-26F1-464D-BCF5-E250630859F1}"/>
              </a:ext>
            </a:extLst>
          </p:cNvPr>
          <p:cNvSpPr>
            <a:spLocks noGrp="1"/>
          </p:cNvSpPr>
          <p:nvPr>
            <p:ph type="sldNum" sz="quarter" idx="12"/>
          </p:nvPr>
        </p:nvSpPr>
        <p:spPr>
          <a:xfrm>
            <a:off x="10363200" y="350190"/>
            <a:ext cx="791308" cy="767687"/>
          </a:xfrm>
        </p:spPr>
        <p:txBody>
          <a:bodyPr/>
          <a:lstStyle/>
          <a:p>
            <a:fld id="{CE4336A4-2B19-44F4-A36D-08828586826E}" type="slidenum">
              <a:rPr lang="en-US" altLang="en-US" smtClean="0">
                <a:latin typeface="Arial" panose="020B0604020202020204" pitchFamily="34" charset="0"/>
                <a:cs typeface="Arial" panose="020B0604020202020204" pitchFamily="34" charset="0"/>
              </a:rPr>
              <a:pPr/>
              <a:t>11</a:t>
            </a:fld>
            <a:endParaRPr lang="en-US" alt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FFB3014-B516-477C-B3BC-483638400827}"/>
              </a:ext>
            </a:extLst>
          </p:cNvPr>
          <p:cNvSpPr txBox="1"/>
          <p:nvPr/>
        </p:nvSpPr>
        <p:spPr>
          <a:xfrm>
            <a:off x="1037492" y="487679"/>
            <a:ext cx="9793794" cy="707886"/>
          </a:xfrm>
          <a:prstGeom prst="rect">
            <a:avLst/>
          </a:prstGeom>
          <a:noFill/>
        </p:spPr>
        <p:txBody>
          <a:bodyPr wrap="square">
            <a:spAutoFit/>
          </a:bodyPr>
          <a:lstStyle/>
          <a:p>
            <a:pPr eaLnBrk="1" hangingPunct="1"/>
            <a:r>
              <a:rPr lang="en-US" altLang="en-US" sz="4000" dirty="0">
                <a:solidFill>
                  <a:schemeClr val="bg1"/>
                </a:solidFill>
                <a:cs typeface="Arial" panose="020B0604020202020204" pitchFamily="34" charset="0"/>
              </a:rPr>
              <a:t>ACP for Persons with Dementia </a:t>
            </a:r>
          </a:p>
        </p:txBody>
      </p:sp>
    </p:spTree>
    <p:extLst>
      <p:ext uri="{BB962C8B-B14F-4D97-AF65-F5344CB8AC3E}">
        <p14:creationId xmlns:p14="http://schemas.microsoft.com/office/powerpoint/2010/main" val="436746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243E3-15CC-432C-8EC9-875BF0A3973F}"/>
              </a:ext>
            </a:extLst>
          </p:cNvPr>
          <p:cNvSpPr>
            <a:spLocks noGrp="1"/>
          </p:cNvSpPr>
          <p:nvPr>
            <p:ph type="title"/>
          </p:nvPr>
        </p:nvSpPr>
        <p:spPr/>
        <p:txBody>
          <a:bodyPr/>
          <a:lstStyle/>
          <a:p>
            <a:br>
              <a:rPr lang="en-US" sz="4000" dirty="0">
                <a:solidFill>
                  <a:schemeClr val="bg1"/>
                </a:solidFill>
              </a:rPr>
            </a:br>
            <a:r>
              <a:rPr lang="en-US" sz="4000" dirty="0">
                <a:solidFill>
                  <a:schemeClr val="bg1"/>
                </a:solidFill>
              </a:rPr>
              <a:t>Challenges of ACP in Dementia: Timing is Critical</a:t>
            </a:r>
          </a:p>
        </p:txBody>
      </p:sp>
      <p:sp>
        <p:nvSpPr>
          <p:cNvPr id="3" name="Content Placeholder 2">
            <a:extLst>
              <a:ext uri="{FF2B5EF4-FFF2-40B4-BE49-F238E27FC236}">
                <a16:creationId xmlns:a16="http://schemas.microsoft.com/office/drawing/2014/main" id="{C149F433-97F9-40FE-A0ED-B1B8649F8C77}"/>
              </a:ext>
            </a:extLst>
          </p:cNvPr>
          <p:cNvSpPr>
            <a:spLocks noGrp="1"/>
          </p:cNvSpPr>
          <p:nvPr>
            <p:ph idx="1"/>
          </p:nvPr>
        </p:nvSpPr>
        <p:spPr>
          <a:xfrm>
            <a:off x="357352" y="2155371"/>
            <a:ext cx="11477296" cy="4114800"/>
          </a:xfrm>
        </p:spPr>
        <p:txBody>
          <a:bodyPr/>
          <a:lstStyle/>
          <a:p>
            <a:r>
              <a:rPr lang="en-US" dirty="0"/>
              <a:t>The window for meaningful participation may be limited to early stages of dementia, requiring proactive identification and engagement</a:t>
            </a:r>
          </a:p>
          <a:p>
            <a:r>
              <a:rPr lang="en-US" dirty="0"/>
              <a:t>People with dementia may struggle with abstract thinking, making future-oriented conversations more difficult</a:t>
            </a:r>
          </a:p>
          <a:p>
            <a:r>
              <a:rPr lang="en-US" dirty="0"/>
              <a:t>Families and clinicians may avoid ACP discussions due to discomfort, uncertainty, or lack of training</a:t>
            </a:r>
          </a:p>
          <a:p>
            <a:r>
              <a:rPr lang="en-US" dirty="0"/>
              <a:t>Cultural and personal factors can influence willingness to engage in ACP</a:t>
            </a:r>
          </a:p>
        </p:txBody>
      </p:sp>
    </p:spTree>
    <p:extLst>
      <p:ext uri="{BB962C8B-B14F-4D97-AF65-F5344CB8AC3E}">
        <p14:creationId xmlns:p14="http://schemas.microsoft.com/office/powerpoint/2010/main" val="4064053860"/>
      </p:ext>
    </p:extLst>
  </p:cSld>
  <p:clrMapOvr>
    <a:masterClrMapping/>
  </p:clrMapOvr>
  <mc:AlternateContent xmlns:mc="http://schemas.openxmlformats.org/markup-compatibility/2006" xmlns:p14="http://schemas.microsoft.com/office/powerpoint/2010/main">
    <mc:Choice Requires="p14">
      <p:transition spd="slow" p14:dur="2000" advTm="42718"/>
    </mc:Choice>
    <mc:Fallback xmlns="">
      <p:transition spd="slow" advTm="4271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7AAD2-432F-4375-8C80-76103CE57EE9}"/>
              </a:ext>
            </a:extLst>
          </p:cNvPr>
          <p:cNvSpPr>
            <a:spLocks noGrp="1"/>
          </p:cNvSpPr>
          <p:nvPr>
            <p:ph type="title"/>
          </p:nvPr>
        </p:nvSpPr>
        <p:spPr/>
        <p:txBody>
          <a:bodyPr/>
          <a:lstStyle/>
          <a:p>
            <a:pPr algn="ctr"/>
            <a:r>
              <a:rPr lang="en-US" dirty="0"/>
              <a:t>                                                   </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Why is ACP Important in Dementia</a:t>
            </a:r>
          </a:p>
        </p:txBody>
      </p:sp>
      <p:sp>
        <p:nvSpPr>
          <p:cNvPr id="3" name="Content Placeholder 2">
            <a:extLst>
              <a:ext uri="{FF2B5EF4-FFF2-40B4-BE49-F238E27FC236}">
                <a16:creationId xmlns:a16="http://schemas.microsoft.com/office/drawing/2014/main" id="{E9BFDC4C-E18A-48AA-92C9-5A31F57F64B0}"/>
              </a:ext>
            </a:extLst>
          </p:cNvPr>
          <p:cNvSpPr>
            <a:spLocks noGrp="1"/>
          </p:cNvSpPr>
          <p:nvPr>
            <p:ph idx="1"/>
          </p:nvPr>
        </p:nvSpPr>
        <p:spPr>
          <a:xfrm>
            <a:off x="304801" y="1981200"/>
            <a:ext cx="11183007" cy="4114800"/>
          </a:xfrm>
        </p:spPr>
        <p:txBody>
          <a:bodyPr/>
          <a:lstStyle/>
          <a:p>
            <a:pPr marL="609585" indent="-609585">
              <a:buAutoNum type="arabicParenR"/>
            </a:pPr>
            <a:r>
              <a:rPr lang="en-US" dirty="0"/>
              <a:t>Progressive loss of decision-making capacity </a:t>
            </a:r>
          </a:p>
          <a:p>
            <a:pPr marL="609585" indent="-609585">
              <a:buAutoNum type="arabicParenR"/>
            </a:pPr>
            <a:r>
              <a:rPr lang="en-US" dirty="0"/>
              <a:t>Respect for autonomy </a:t>
            </a:r>
          </a:p>
          <a:p>
            <a:pPr marL="609585" indent="-609585">
              <a:buAutoNum type="arabicParenR"/>
            </a:pPr>
            <a:r>
              <a:rPr lang="en-US" dirty="0"/>
              <a:t>Support for family caregiver</a:t>
            </a:r>
          </a:p>
          <a:p>
            <a:pPr marL="609585" indent="-609585">
              <a:buAutoNum type="arabicParenR"/>
            </a:pPr>
            <a:r>
              <a:rPr lang="en-US" dirty="0"/>
              <a:t>Improved quality of care and reduced unnecessary interventions</a:t>
            </a:r>
          </a:p>
        </p:txBody>
      </p:sp>
    </p:spTree>
    <p:extLst>
      <p:ext uri="{BB962C8B-B14F-4D97-AF65-F5344CB8AC3E}">
        <p14:creationId xmlns:p14="http://schemas.microsoft.com/office/powerpoint/2010/main" val="3946968727"/>
      </p:ext>
    </p:extLst>
  </p:cSld>
  <p:clrMapOvr>
    <a:masterClrMapping/>
  </p:clrMapOvr>
  <mc:AlternateContent xmlns:mc="http://schemas.openxmlformats.org/markup-compatibility/2006" xmlns:p14="http://schemas.microsoft.com/office/powerpoint/2010/main">
    <mc:Choice Requires="p14">
      <p:transition spd="slow" p14:dur="2000" advTm="82190"/>
    </mc:Choice>
    <mc:Fallback xmlns="">
      <p:transition spd="slow" advTm="8219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83BC-C0C2-472E-BFC0-D67A76C3ECAE}"/>
              </a:ext>
            </a:extLst>
          </p:cNvPr>
          <p:cNvSpPr>
            <a:spLocks noGrp="1"/>
          </p:cNvSpPr>
          <p:nvPr>
            <p:ph type="title"/>
          </p:nvPr>
        </p:nvSpPr>
        <p:spPr>
          <a:xfrm>
            <a:off x="510540" y="304800"/>
            <a:ext cx="10363200" cy="1143000"/>
          </a:xfrm>
        </p:spPr>
        <p:txBody>
          <a:bodyPr/>
          <a:lstStyle/>
          <a:p>
            <a:pPr algn="ct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Caregivers </a:t>
            </a:r>
          </a:p>
        </p:txBody>
      </p:sp>
      <p:sp>
        <p:nvSpPr>
          <p:cNvPr id="3" name="Content Placeholder 2">
            <a:extLst>
              <a:ext uri="{FF2B5EF4-FFF2-40B4-BE49-F238E27FC236}">
                <a16:creationId xmlns:a16="http://schemas.microsoft.com/office/drawing/2014/main" id="{05CB67E1-651A-4A6E-B733-77E7D5DFC789}"/>
              </a:ext>
            </a:extLst>
          </p:cNvPr>
          <p:cNvSpPr>
            <a:spLocks noGrp="1"/>
          </p:cNvSpPr>
          <p:nvPr>
            <p:ph idx="1"/>
          </p:nvPr>
        </p:nvSpPr>
        <p:spPr>
          <a:xfrm>
            <a:off x="988060" y="2438400"/>
            <a:ext cx="10363200" cy="4114800"/>
          </a:xfrm>
        </p:spPr>
        <p:txBody>
          <a:bodyPr/>
          <a:lstStyle/>
          <a:p>
            <a:pPr marL="609585" indent="-609585">
              <a:buAutoNum type="arabicPeriod"/>
            </a:pPr>
            <a:r>
              <a:rPr lang="en-US" dirty="0"/>
              <a:t>Importance of early advance directives and discussions </a:t>
            </a:r>
          </a:p>
          <a:p>
            <a:pPr marL="609585" indent="-609585">
              <a:buAutoNum type="arabicPeriod"/>
            </a:pPr>
            <a:r>
              <a:rPr lang="en-US" dirty="0"/>
              <a:t>Emotional and informational support for caregivers</a:t>
            </a:r>
          </a:p>
          <a:p>
            <a:pPr marL="1142971" lvl="1" indent="-609585">
              <a:buAutoNum type="arabicPeriod"/>
            </a:pPr>
            <a:r>
              <a:rPr lang="en-US" dirty="0"/>
              <a:t>Education about dementia progression, treatment options, and prognosis</a:t>
            </a:r>
          </a:p>
          <a:p>
            <a:pPr marL="1142971" lvl="1" indent="-609585">
              <a:buAutoNum type="arabicPeriod"/>
            </a:pPr>
            <a:r>
              <a:rPr lang="en-US" dirty="0"/>
              <a:t>Clear guidance on palliative care and end-of-life care pathways </a:t>
            </a:r>
          </a:p>
          <a:p>
            <a:pPr marL="1142971" lvl="1" indent="-609585">
              <a:buAutoNum type="arabicPeriod"/>
            </a:pPr>
            <a:r>
              <a:rPr lang="en-US" dirty="0"/>
              <a:t>Emotional support, including counseling, support groups, or respite services</a:t>
            </a:r>
          </a:p>
        </p:txBody>
      </p:sp>
      <p:sp>
        <p:nvSpPr>
          <p:cNvPr id="6" name="Slide Number Placeholder 5">
            <a:extLst>
              <a:ext uri="{FF2B5EF4-FFF2-40B4-BE49-F238E27FC236}">
                <a16:creationId xmlns:a16="http://schemas.microsoft.com/office/drawing/2014/main" id="{284E4071-9218-4B31-B9D5-22AB7C05461C}"/>
              </a:ext>
            </a:extLst>
          </p:cNvPr>
          <p:cNvSpPr>
            <a:spLocks noGrp="1"/>
          </p:cNvSpPr>
          <p:nvPr>
            <p:ph type="sldNum" sz="quarter" idx="12"/>
          </p:nvPr>
        </p:nvSpPr>
        <p:spPr bwMode="black">
          <a:xfrm>
            <a:off x="11853333" y="8432800"/>
            <a:ext cx="3386667" cy="406400"/>
          </a:xfrm>
          <a:prstGeom prst="rect">
            <a:avLst/>
          </a:prstGeom>
          <a:noFill/>
          <a:ln w="9525">
            <a:noFill/>
            <a:miter lim="800000"/>
            <a:headEnd/>
            <a:tailEnd/>
          </a:ln>
          <a:effectLst/>
        </p:spPr>
        <p:txBody>
          <a:bodyPr vert="horz" wrap="square" lIns="121920" tIns="60960" rIns="121920" bIns="60960" numCol="1" rtlCol="0" anchor="t" anchorCtr="0" compatLnSpc="1">
            <a:prstTxWarp prst="textNoShape">
              <a:avLst/>
            </a:prstTxWarp>
          </a:bodyPr>
          <a:lstStyle>
            <a:defPPr>
              <a:defRPr lang="en-US"/>
            </a:defPPr>
            <a:lvl1pPr marL="0" algn="r" defTabSz="1219170" rtl="0" eaLnBrk="1" latinLnBrk="0" hangingPunct="1">
              <a:defRPr sz="2133" kern="1200" smtClean="0">
                <a:solidFill>
                  <a:srgbClr val="254B8E"/>
                </a:solidFill>
                <a:latin typeface="Arial" pitchFamily="34" charset="0"/>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defRPr/>
            </a:pPr>
            <a:fld id="{EC5FFCDD-75D1-4123-9B2F-701785C74456}" type="slidenum">
              <a:rPr lang="en-US" smtClean="0"/>
              <a:pPr>
                <a:defRPr/>
              </a:pPr>
              <a:t>14</a:t>
            </a:fld>
            <a:endParaRPr lang="en-US" dirty="0">
              <a:solidFill>
                <a:srgbClr val="002C77"/>
              </a:solidFill>
            </a:endParaRPr>
          </a:p>
        </p:txBody>
      </p:sp>
    </p:spTree>
    <p:extLst>
      <p:ext uri="{BB962C8B-B14F-4D97-AF65-F5344CB8AC3E}">
        <p14:creationId xmlns:p14="http://schemas.microsoft.com/office/powerpoint/2010/main" val="3470230491"/>
      </p:ext>
    </p:extLst>
  </p:cSld>
  <p:clrMapOvr>
    <a:masterClrMapping/>
  </p:clrMapOvr>
  <mc:AlternateContent xmlns:mc="http://schemas.openxmlformats.org/markup-compatibility/2006" xmlns:p14="http://schemas.microsoft.com/office/powerpoint/2010/main">
    <mc:Choice Requires="p14">
      <p:transition spd="slow" p14:dur="2000" advTm="53424"/>
    </mc:Choice>
    <mc:Fallback xmlns="">
      <p:transition spd="slow" advTm="5342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E429BA-5060-1CAC-865F-5CA96089EAA4}"/>
              </a:ext>
            </a:extLst>
          </p:cNvPr>
          <p:cNvSpPr txBox="1"/>
          <p:nvPr/>
        </p:nvSpPr>
        <p:spPr>
          <a:xfrm>
            <a:off x="631371" y="1524000"/>
            <a:ext cx="9557658" cy="1323439"/>
          </a:xfrm>
          <a:prstGeom prst="rect">
            <a:avLst/>
          </a:prstGeom>
          <a:noFill/>
        </p:spPr>
        <p:txBody>
          <a:bodyPr wrap="square">
            <a:spAutoFit/>
          </a:bodyPr>
          <a:lstStyle/>
          <a:p>
            <a:r>
              <a:rPr lang="en-US" sz="4000" dirty="0"/>
              <a:t>Can  changes be made to the document 			once it is signed?</a:t>
            </a:r>
          </a:p>
        </p:txBody>
      </p:sp>
    </p:spTree>
    <p:extLst>
      <p:ext uri="{BB962C8B-B14F-4D97-AF65-F5344CB8AC3E}">
        <p14:creationId xmlns:p14="http://schemas.microsoft.com/office/powerpoint/2010/main" val="4124200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F722B-F0F4-4103-928C-DD3CF6583D7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3CB59A-19F7-4EC1-AE24-B8C78E1D3F40}"/>
              </a:ext>
            </a:extLst>
          </p:cNvPr>
          <p:cNvSpPr>
            <a:spLocks noGrp="1"/>
          </p:cNvSpPr>
          <p:nvPr>
            <p:ph idx="1"/>
          </p:nvPr>
        </p:nvSpPr>
        <p:spPr/>
        <p:txBody>
          <a:bodyPr/>
          <a:lstStyle/>
          <a:p>
            <a:pPr marL="0" indent="0">
              <a:buNone/>
            </a:pPr>
            <a:r>
              <a:rPr lang="en-US" sz="4400" dirty="0">
                <a:solidFill>
                  <a:schemeClr val="bg1"/>
                </a:solidFill>
              </a:rPr>
              <a:t>  Changes to an Advance Directive</a:t>
            </a:r>
          </a:p>
        </p:txBody>
      </p:sp>
      <p:sp>
        <p:nvSpPr>
          <p:cNvPr id="5" name="TextBox 4">
            <a:extLst>
              <a:ext uri="{FF2B5EF4-FFF2-40B4-BE49-F238E27FC236}">
                <a16:creationId xmlns:a16="http://schemas.microsoft.com/office/drawing/2014/main" id="{D2677466-3441-4FE0-AFB2-951871E8D167}"/>
              </a:ext>
            </a:extLst>
          </p:cNvPr>
          <p:cNvSpPr txBox="1"/>
          <p:nvPr/>
        </p:nvSpPr>
        <p:spPr>
          <a:xfrm>
            <a:off x="1625726" y="3062087"/>
            <a:ext cx="9129360" cy="3539430"/>
          </a:xfrm>
          <a:prstGeom prst="rect">
            <a:avLst/>
          </a:prstGeom>
          <a:noFill/>
        </p:spPr>
        <p:txBody>
          <a:bodyPr wrap="square">
            <a:spAutoFit/>
          </a:bodyPr>
          <a:lstStyle/>
          <a:p>
            <a:pPr>
              <a:buFont typeface="+mj-lt"/>
              <a:buAutoNum type="arabicPeriod"/>
            </a:pPr>
            <a:r>
              <a:rPr lang="en-US" sz="2400" b="1" dirty="0"/>
              <a:t> </a:t>
            </a:r>
            <a:r>
              <a:rPr lang="en-US" sz="2800" b="1" dirty="0"/>
              <a:t>Create a new document</a:t>
            </a:r>
            <a:r>
              <a:rPr lang="en-US" sz="2800" dirty="0"/>
              <a:t> that clearly states it replaces the previous one.</a:t>
            </a:r>
          </a:p>
          <a:p>
            <a:pPr>
              <a:buFont typeface="+mj-lt"/>
              <a:buAutoNum type="arabicPeriod"/>
            </a:pPr>
            <a:r>
              <a:rPr lang="en-US" sz="2800" b="1" dirty="0"/>
              <a:t> Sign and date</a:t>
            </a:r>
            <a:r>
              <a:rPr lang="en-US" sz="2800" dirty="0"/>
              <a:t> the new version according to your state’s legal requirements (often requiring witnesses or a notary).</a:t>
            </a:r>
          </a:p>
          <a:p>
            <a:pPr>
              <a:buFont typeface="+mj-lt"/>
              <a:buAutoNum type="arabicPeriod"/>
            </a:pPr>
            <a:r>
              <a:rPr lang="en-US" sz="2800" b="1" dirty="0"/>
              <a:t> Distribute copies</a:t>
            </a:r>
            <a:r>
              <a:rPr lang="en-US" sz="2800" dirty="0"/>
              <a:t> of the updated directive to your healthcare providers, family members, and anyone who had the old version.</a:t>
            </a:r>
          </a:p>
          <a:p>
            <a:pPr>
              <a:buFont typeface="+mj-lt"/>
              <a:buAutoNum type="arabicPeriod"/>
            </a:pPr>
            <a:r>
              <a:rPr lang="en-US" sz="2800" b="1" dirty="0"/>
              <a:t> Destroy old copies</a:t>
            </a:r>
            <a:r>
              <a:rPr lang="en-US" sz="2800" dirty="0"/>
              <a:t> to avoid confusion.</a:t>
            </a:r>
          </a:p>
        </p:txBody>
      </p:sp>
      <p:sp>
        <p:nvSpPr>
          <p:cNvPr id="6" name="TextBox 5">
            <a:extLst>
              <a:ext uri="{FF2B5EF4-FFF2-40B4-BE49-F238E27FC236}">
                <a16:creationId xmlns:a16="http://schemas.microsoft.com/office/drawing/2014/main" id="{FD9B75B9-F790-4574-A431-4BEF15D14DE7}"/>
              </a:ext>
            </a:extLst>
          </p:cNvPr>
          <p:cNvSpPr txBox="1"/>
          <p:nvPr/>
        </p:nvSpPr>
        <p:spPr>
          <a:xfrm>
            <a:off x="1303283" y="1502979"/>
            <a:ext cx="9285940" cy="954107"/>
          </a:xfrm>
          <a:prstGeom prst="rect">
            <a:avLst/>
          </a:prstGeom>
          <a:noFill/>
        </p:spPr>
        <p:txBody>
          <a:bodyPr wrap="none" rtlCol="0">
            <a:spAutoFit/>
          </a:bodyPr>
          <a:lstStyle/>
          <a:p>
            <a:r>
              <a:rPr lang="en-US" sz="2800" dirty="0"/>
              <a:t>An advance directive remains your choice and can be updated </a:t>
            </a:r>
          </a:p>
          <a:p>
            <a:r>
              <a:rPr lang="en-US" sz="2800" dirty="0"/>
              <a:t>anytime while you are mentally competent</a:t>
            </a:r>
          </a:p>
        </p:txBody>
      </p:sp>
    </p:spTree>
    <p:extLst>
      <p:ext uri="{BB962C8B-B14F-4D97-AF65-F5344CB8AC3E}">
        <p14:creationId xmlns:p14="http://schemas.microsoft.com/office/powerpoint/2010/main" val="867510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C1CA4D-1047-B35A-4784-AB690BB1E177}"/>
              </a:ext>
            </a:extLst>
          </p:cNvPr>
          <p:cNvSpPr txBox="1"/>
          <p:nvPr/>
        </p:nvSpPr>
        <p:spPr>
          <a:xfrm>
            <a:off x="522514" y="1415143"/>
            <a:ext cx="10961915" cy="1938992"/>
          </a:xfrm>
          <a:prstGeom prst="rect">
            <a:avLst/>
          </a:prstGeom>
          <a:noFill/>
        </p:spPr>
        <p:txBody>
          <a:bodyPr wrap="square">
            <a:spAutoFit/>
          </a:bodyPr>
          <a:lstStyle/>
          <a:p>
            <a:r>
              <a:rPr lang="en-US" sz="4000" dirty="0"/>
              <a:t>What happens if there is disagreement  among family members with the documented wishes, especially at end of life?</a:t>
            </a:r>
          </a:p>
        </p:txBody>
      </p:sp>
    </p:spTree>
    <p:extLst>
      <p:ext uri="{BB962C8B-B14F-4D97-AF65-F5344CB8AC3E}">
        <p14:creationId xmlns:p14="http://schemas.microsoft.com/office/powerpoint/2010/main" val="1763722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88F7-EFFE-4807-BE2E-4C86EDD51A03}"/>
              </a:ext>
            </a:extLst>
          </p:cNvPr>
          <p:cNvSpPr>
            <a:spLocks noGrp="1"/>
          </p:cNvSpPr>
          <p:nvPr>
            <p:ph type="title"/>
          </p:nvPr>
        </p:nvSpPr>
        <p:spPr/>
        <p:txBody>
          <a:bodyPr/>
          <a:lstStyle/>
          <a:p>
            <a:r>
              <a:rPr lang="en-US" dirty="0">
                <a:solidFill>
                  <a:schemeClr val="bg1"/>
                </a:solidFill>
              </a:rPr>
              <a:t>Disagreement among Family Members</a:t>
            </a:r>
          </a:p>
        </p:txBody>
      </p:sp>
      <p:sp>
        <p:nvSpPr>
          <p:cNvPr id="3" name="Content Placeholder 2">
            <a:extLst>
              <a:ext uri="{FF2B5EF4-FFF2-40B4-BE49-F238E27FC236}">
                <a16:creationId xmlns:a16="http://schemas.microsoft.com/office/drawing/2014/main" id="{2E12360B-BFF3-4564-A542-2C369CDFA136}"/>
              </a:ext>
            </a:extLst>
          </p:cNvPr>
          <p:cNvSpPr>
            <a:spLocks noGrp="1"/>
          </p:cNvSpPr>
          <p:nvPr>
            <p:ph idx="1"/>
          </p:nvPr>
        </p:nvSpPr>
        <p:spPr/>
        <p:txBody>
          <a:bodyPr/>
          <a:lstStyle/>
          <a:p>
            <a:pPr marL="3200400" lvl="7" indent="0">
              <a:buNone/>
            </a:pPr>
            <a:endParaRPr lang="en-US" dirty="0">
              <a:solidFill>
                <a:schemeClr val="bg1"/>
              </a:solidFill>
            </a:endParaRPr>
          </a:p>
          <a:p>
            <a:pPr lvl="7"/>
            <a:r>
              <a:rPr lang="en-US" dirty="0"/>
              <a:t>Di</a:t>
            </a:r>
          </a:p>
          <a:p>
            <a:pPr lvl="7"/>
            <a:endParaRPr lang="en-US" dirty="0"/>
          </a:p>
          <a:p>
            <a:pPr lvl="7"/>
            <a:endParaRPr lang="en-US" dirty="0"/>
          </a:p>
          <a:p>
            <a:pPr lvl="7"/>
            <a:endParaRPr lang="en-US" dirty="0"/>
          </a:p>
          <a:p>
            <a:pPr lvl="7"/>
            <a:endParaRPr lang="en-US" dirty="0"/>
          </a:p>
          <a:p>
            <a:pPr lvl="7"/>
            <a:endParaRPr lang="en-US" dirty="0"/>
          </a:p>
          <a:p>
            <a:pPr lvl="7"/>
            <a:endParaRPr lang="en-US" dirty="0"/>
          </a:p>
          <a:p>
            <a:pPr lvl="7"/>
            <a:endParaRPr lang="en-US" dirty="0"/>
          </a:p>
        </p:txBody>
      </p:sp>
      <p:sp>
        <p:nvSpPr>
          <p:cNvPr id="5" name="TextBox 4">
            <a:extLst>
              <a:ext uri="{FF2B5EF4-FFF2-40B4-BE49-F238E27FC236}">
                <a16:creationId xmlns:a16="http://schemas.microsoft.com/office/drawing/2014/main" id="{4EEB119E-1221-49D7-806F-670BEAD34869}"/>
              </a:ext>
            </a:extLst>
          </p:cNvPr>
          <p:cNvSpPr txBox="1"/>
          <p:nvPr/>
        </p:nvSpPr>
        <p:spPr>
          <a:xfrm>
            <a:off x="947056" y="2016596"/>
            <a:ext cx="10406743" cy="4401205"/>
          </a:xfrm>
          <a:prstGeom prst="rect">
            <a:avLst/>
          </a:prstGeom>
          <a:noFill/>
        </p:spPr>
        <p:txBody>
          <a:bodyPr wrap="square">
            <a:spAutoFit/>
          </a:bodyPr>
          <a:lstStyle/>
          <a:p>
            <a:pPr marL="457200" indent="-457200">
              <a:buFont typeface="Arial" panose="020B0604020202020204" pitchFamily="34" charset="0"/>
              <a:buChar char="•"/>
            </a:pPr>
            <a:r>
              <a:rPr lang="en-US" sz="2800" dirty="0"/>
              <a:t>If a family disagrees about an advance directive, the medical team's priority is to understand the basis of the disagreement</a:t>
            </a:r>
          </a:p>
          <a:p>
            <a:pPr marL="914400" lvl="1" indent="-457200">
              <a:buFont typeface="Arial" panose="020B0604020202020204" pitchFamily="34" charset="0"/>
              <a:buChar char="•"/>
            </a:pPr>
            <a:r>
              <a:rPr lang="en-US" sz="2800" dirty="0"/>
              <a:t>If it's based on new medical information or a different interpretation of the patient's wishes, the family's input is more influential</a:t>
            </a:r>
          </a:p>
          <a:p>
            <a:pPr marL="914400" lvl="1" indent="-457200">
              <a:buFont typeface="Arial" panose="020B0604020202020204" pitchFamily="34" charset="0"/>
              <a:buChar char="•"/>
            </a:pPr>
            <a:r>
              <a:rPr lang="en-US" sz="2800" dirty="0"/>
              <a:t>If agreement cannot be reached, the case may be referred to a hospital ethics committee or, in rare cases, a court may have to make the final decision</a:t>
            </a:r>
          </a:p>
          <a:p>
            <a:pPr marL="914400" lvl="1" indent="-457200">
              <a:buFont typeface="Arial" panose="020B0604020202020204" pitchFamily="34" charset="0"/>
              <a:buChar char="•"/>
            </a:pPr>
            <a:r>
              <a:rPr lang="en-US" sz="2800" dirty="0"/>
              <a:t>A doctor or healthcare agent's role is to mediate and provide information to help resolve the conflict. </a:t>
            </a:r>
          </a:p>
        </p:txBody>
      </p:sp>
    </p:spTree>
    <p:extLst>
      <p:ext uri="{BB962C8B-B14F-4D97-AF65-F5344CB8AC3E}">
        <p14:creationId xmlns:p14="http://schemas.microsoft.com/office/powerpoint/2010/main" val="2459417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00C3B-7FC6-4E5A-AE0E-B333C84BE494}"/>
              </a:ext>
            </a:extLst>
          </p:cNvPr>
          <p:cNvSpPr>
            <a:spLocks noGrp="1"/>
          </p:cNvSpPr>
          <p:nvPr>
            <p:ph type="title"/>
          </p:nvPr>
        </p:nvSpPr>
        <p:spPr/>
        <p:txBody>
          <a:bodyPr/>
          <a:lstStyle/>
          <a:p>
            <a:r>
              <a:rPr lang="en-US" dirty="0">
                <a:solidFill>
                  <a:schemeClr val="bg1"/>
                </a:solidFill>
              </a:rPr>
              <a:t>  </a:t>
            </a:r>
          </a:p>
        </p:txBody>
      </p:sp>
      <p:sp>
        <p:nvSpPr>
          <p:cNvPr id="3" name="Content Placeholder 2">
            <a:extLst>
              <a:ext uri="{FF2B5EF4-FFF2-40B4-BE49-F238E27FC236}">
                <a16:creationId xmlns:a16="http://schemas.microsoft.com/office/drawing/2014/main" id="{9E3AD028-F65E-43BA-B12E-1FFC9750EC6D}"/>
              </a:ext>
            </a:extLst>
          </p:cNvPr>
          <p:cNvSpPr>
            <a:spLocks noGrp="1"/>
          </p:cNvSpPr>
          <p:nvPr>
            <p:ph idx="1"/>
          </p:nvPr>
        </p:nvSpPr>
        <p:spPr/>
        <p:txBody>
          <a:bodyPr/>
          <a:lstStyle/>
          <a:p>
            <a:pPr marL="0" indent="0">
              <a:buNone/>
            </a:pPr>
            <a:r>
              <a:rPr lang="en-US" sz="4400" dirty="0">
                <a:solidFill>
                  <a:schemeClr val="bg1"/>
                </a:solidFill>
              </a:rPr>
              <a:t>                                Key Points</a:t>
            </a:r>
          </a:p>
        </p:txBody>
      </p:sp>
      <p:sp>
        <p:nvSpPr>
          <p:cNvPr id="5" name="TextBox 4">
            <a:extLst>
              <a:ext uri="{FF2B5EF4-FFF2-40B4-BE49-F238E27FC236}">
                <a16:creationId xmlns:a16="http://schemas.microsoft.com/office/drawing/2014/main" id="{A6A25A38-C8BC-4B66-98F0-6E65F7C1B7D0}"/>
              </a:ext>
            </a:extLst>
          </p:cNvPr>
          <p:cNvSpPr txBox="1"/>
          <p:nvPr/>
        </p:nvSpPr>
        <p:spPr>
          <a:xfrm>
            <a:off x="809297" y="1741098"/>
            <a:ext cx="10279117" cy="4832092"/>
          </a:xfrm>
          <a:prstGeom prst="rect">
            <a:avLst/>
          </a:prstGeom>
          <a:noFill/>
        </p:spPr>
        <p:txBody>
          <a:bodyPr wrap="square">
            <a:spAutoFit/>
          </a:bodyPr>
          <a:lstStyle/>
          <a:p>
            <a:pPr marL="342900" indent="-342900">
              <a:buFont typeface="Arial" panose="020B0604020202020204" pitchFamily="34" charset="0"/>
              <a:buChar char="•"/>
            </a:pPr>
            <a:r>
              <a:rPr lang="en-US" sz="2800" dirty="0"/>
              <a:t>Advance Care Planning is a collaborative and continuous process that empowers individuals, guides surrogates, and improves care alignment with patient values.</a:t>
            </a:r>
          </a:p>
          <a:p>
            <a:pPr marL="342900" indent="-342900">
              <a:buFont typeface="Arial" panose="020B0604020202020204" pitchFamily="34" charset="0"/>
              <a:buChar char="•"/>
            </a:pPr>
            <a:r>
              <a:rPr lang="en-US" sz="2800" dirty="0"/>
              <a:t>To promote dignified, person-centered care, clinicians and caregivers must recognize the early stage of dementia as a crucial time for planning and ensure that conversations about disease progression and future care are approached with sensitivity, openness, and respect.</a:t>
            </a:r>
          </a:p>
          <a:p>
            <a:pPr marL="342900" indent="-342900">
              <a:buFont typeface="Arial" panose="020B0604020202020204" pitchFamily="34" charset="0"/>
              <a:buChar char="•"/>
            </a:pPr>
            <a:r>
              <a:rPr lang="en-US" sz="2800" dirty="0"/>
              <a:t>Understanding the progression of dementia transforms ACP from a checklist into a compassionate, forward-looking conversation that protects autonomy and enhances end-of-life care.</a:t>
            </a:r>
          </a:p>
        </p:txBody>
      </p:sp>
    </p:spTree>
    <p:extLst>
      <p:ext uri="{BB962C8B-B14F-4D97-AF65-F5344CB8AC3E}">
        <p14:creationId xmlns:p14="http://schemas.microsoft.com/office/powerpoint/2010/main" val="403015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44649E-D274-AEEF-C626-9CBD89088157}"/>
            </a:ext>
          </a:extLst>
        </p:cNvPr>
        <p:cNvGrpSpPr/>
        <p:nvPr/>
      </p:nvGrpSpPr>
      <p:grpSpPr>
        <a:xfrm>
          <a:off x="0" y="0"/>
          <a:ext cx="0" cy="0"/>
          <a:chOff x="0" y="0"/>
          <a:chExt cx="0" cy="0"/>
        </a:xfrm>
      </p:grpSpPr>
      <p:sp>
        <p:nvSpPr>
          <p:cNvPr id="29698" name="Rectangle 2">
            <a:extLst>
              <a:ext uri="{FF2B5EF4-FFF2-40B4-BE49-F238E27FC236}">
                <a16:creationId xmlns:a16="http://schemas.microsoft.com/office/drawing/2014/main" id="{881F0B57-550F-5CC9-FEEB-EACA0C5FD6B1}"/>
              </a:ext>
            </a:extLst>
          </p:cNvPr>
          <p:cNvSpPr>
            <a:spLocks noGrp="1" noChangeArrowheads="1"/>
          </p:cNvSpPr>
          <p:nvPr>
            <p:ph type="ctrTitle"/>
          </p:nvPr>
        </p:nvSpPr>
        <p:spPr>
          <a:xfrm>
            <a:off x="2344702" y="2375332"/>
            <a:ext cx="7639831" cy="767918"/>
          </a:xfrm>
        </p:spPr>
        <p:txBody>
          <a:bodyPr/>
          <a:lstStyle/>
          <a:p>
            <a:br>
              <a:rPr lang="en-US" sz="2100" dirty="0"/>
            </a:br>
            <a:br>
              <a:rPr lang="en-US" sz="4950" dirty="0">
                <a:latin typeface="Arial"/>
              </a:rPr>
            </a:br>
            <a:r>
              <a:rPr lang="en-US" sz="4950" dirty="0">
                <a:latin typeface="Arial"/>
              </a:rPr>
              <a:t>                                                             </a:t>
            </a:r>
            <a:br>
              <a:rPr lang="en-US" dirty="0">
                <a:latin typeface="Arial"/>
              </a:rPr>
            </a:br>
            <a:br>
              <a:rPr lang="en-US" dirty="0"/>
            </a:br>
            <a:endParaRPr lang="en-US" sz="3300" dirty="0">
              <a:ea typeface="ヒラギノ角ゴ Pro W3"/>
              <a:cs typeface="ヒラギノ角ゴ Pro W3"/>
            </a:endParaRPr>
          </a:p>
        </p:txBody>
      </p:sp>
      <p:sp>
        <p:nvSpPr>
          <p:cNvPr id="5" name="TextBox 4">
            <a:extLst>
              <a:ext uri="{FF2B5EF4-FFF2-40B4-BE49-F238E27FC236}">
                <a16:creationId xmlns:a16="http://schemas.microsoft.com/office/drawing/2014/main" id="{DC2618E1-8D89-EEB9-3916-AEE1A81F90B3}"/>
              </a:ext>
            </a:extLst>
          </p:cNvPr>
          <p:cNvSpPr txBox="1"/>
          <p:nvPr/>
        </p:nvSpPr>
        <p:spPr>
          <a:xfrm>
            <a:off x="1773996" y="457201"/>
            <a:ext cx="8792405" cy="1615827"/>
          </a:xfrm>
          <a:prstGeom prst="rect">
            <a:avLst/>
          </a:prstGeom>
          <a:noFill/>
        </p:spPr>
        <p:txBody>
          <a:bodyPr wrap="square" rtlCol="0">
            <a:spAutoFit/>
          </a:bodyPr>
          <a:lstStyle/>
          <a:p>
            <a:pPr defTabSz="685800">
              <a:defRPr/>
            </a:pPr>
            <a:r>
              <a:rPr lang="en-US" sz="3600" b="1" u="sng" kern="0" cap="all" dirty="0">
                <a:solidFill>
                  <a:srgbClr val="FFFFFF"/>
                </a:solidFill>
                <a:latin typeface="Sans Serif Collection" panose="020B0502040504020204" pitchFamily="34" charset="0"/>
                <a:ea typeface="Sans Serif Collection" panose="020B0502040504020204" pitchFamily="34" charset="0"/>
                <a:cs typeface="Sans Serif Collection" panose="020B0502040504020204" pitchFamily="34" charset="0"/>
                <a:sym typeface="Arial"/>
              </a:rPr>
              <a:t>Save the date: </a:t>
            </a:r>
            <a:br>
              <a:rPr lang="en-US" sz="3600" b="1" kern="0" cap="all" dirty="0">
                <a:solidFill>
                  <a:srgbClr val="FFFFFF"/>
                </a:solidFill>
                <a:latin typeface="Sans Serif Collection" panose="020B0502040504020204" pitchFamily="34" charset="0"/>
                <a:ea typeface="Sans Serif Collection" panose="020B0502040504020204" pitchFamily="34" charset="0"/>
                <a:cs typeface="Sans Serif Collection" panose="020B0502040504020204" pitchFamily="34" charset="0"/>
                <a:sym typeface="Arial"/>
              </a:rPr>
            </a:br>
            <a:r>
              <a:rPr lang="en-US" sz="3600" b="1" kern="0" cap="all" dirty="0">
                <a:solidFill>
                  <a:srgbClr val="FFFFFF"/>
                </a:solidFill>
                <a:latin typeface="Sans Serif Collection" panose="020B0502040504020204" pitchFamily="34" charset="0"/>
                <a:ea typeface="Sans Serif Collection" panose="020B0502040504020204" pitchFamily="34" charset="0"/>
                <a:cs typeface="Sans Serif Collection" panose="020B0502040504020204" pitchFamily="34" charset="0"/>
                <a:sym typeface="Arial"/>
              </a:rPr>
              <a:t>DECEMBER 18, 2025,   12:15 PM</a:t>
            </a:r>
            <a:br>
              <a:rPr lang="en-US" sz="4050" b="1" kern="0" cap="all" dirty="0">
                <a:solidFill>
                  <a:srgbClr val="254B8E"/>
                </a:solidFill>
                <a:latin typeface="Arial"/>
                <a:ea typeface="ヒラギノ角ゴ Pro W3" pitchFamily="-109" charset="-128"/>
                <a:cs typeface="Arial"/>
                <a:sym typeface="Arial"/>
              </a:rPr>
            </a:br>
            <a:endParaRPr lang="en-US" sz="2700" dirty="0">
              <a:solidFill>
                <a:srgbClr val="FFFFFF"/>
              </a:solidFill>
              <a:latin typeface="Arial"/>
              <a:cs typeface="Arial"/>
              <a:sym typeface="Arial"/>
            </a:endParaRPr>
          </a:p>
        </p:txBody>
      </p:sp>
      <p:sp>
        <p:nvSpPr>
          <p:cNvPr id="6" name="TextBox 5">
            <a:extLst>
              <a:ext uri="{FF2B5EF4-FFF2-40B4-BE49-F238E27FC236}">
                <a16:creationId xmlns:a16="http://schemas.microsoft.com/office/drawing/2014/main" id="{C11FD1D0-DC73-6494-B0B8-565EBF597258}"/>
              </a:ext>
            </a:extLst>
          </p:cNvPr>
          <p:cNvSpPr txBox="1"/>
          <p:nvPr/>
        </p:nvSpPr>
        <p:spPr>
          <a:xfrm>
            <a:off x="1786696" y="1997840"/>
            <a:ext cx="8197837" cy="3139321"/>
          </a:xfrm>
          <a:prstGeom prst="rect">
            <a:avLst/>
          </a:prstGeom>
          <a:noFill/>
        </p:spPr>
        <p:txBody>
          <a:bodyPr wrap="square">
            <a:spAutoFit/>
          </a:bodyPr>
          <a:lstStyle/>
          <a:p>
            <a:pPr algn="ctr" defTabSz="457200"/>
            <a:r>
              <a:rPr lang="en-US" sz="4000" b="1" dirty="0">
                <a:solidFill>
                  <a:srgbClr val="FFCC00"/>
                </a:solidFill>
                <a:latin typeface="Sans Serif Collection" panose="020B0502040504020204" pitchFamily="34" charset="0"/>
                <a:ea typeface="Sans Serif Collection" panose="020B0502040504020204" pitchFamily="34" charset="0"/>
                <a:cs typeface="Sans Serif Collection" panose="020B0502040504020204" pitchFamily="34" charset="0"/>
              </a:rPr>
              <a:t>Music Therapy for Patients     with Dementia</a:t>
            </a:r>
          </a:p>
          <a:p>
            <a:pPr defTabSz="457200"/>
            <a:endParaRPr lang="en-US" sz="1000" b="1" dirty="0">
              <a:solidFill>
                <a:srgbClr val="FFFFFF"/>
              </a:solidFill>
              <a:latin typeface="Sans Serif Collection" panose="020B0502040504020204" pitchFamily="34" charset="0"/>
              <a:ea typeface="Sans Serif Collection" panose="020B0502040504020204" pitchFamily="34" charset="0"/>
              <a:cs typeface="Sans Serif Collection" panose="020B0502040504020204" pitchFamily="34" charset="0"/>
            </a:endParaRPr>
          </a:p>
          <a:p>
            <a:pPr defTabSz="457200"/>
            <a:r>
              <a:rPr lang="en-US" b="1" dirty="0">
                <a:solidFill>
                  <a:schemeClr val="bg1"/>
                </a:solidFill>
              </a:rPr>
              <a:t>Amanda Rosado, MMT, LPMT, MT-BC, CDP</a:t>
            </a:r>
            <a:r>
              <a:rPr lang="en-US" dirty="0">
                <a:solidFill>
                  <a:schemeClr val="bg1"/>
                </a:solidFill>
              </a:rPr>
              <a:t> (she/they)</a:t>
            </a:r>
            <a:br>
              <a:rPr lang="en-US" sz="2400" dirty="0">
                <a:solidFill>
                  <a:schemeClr val="bg1"/>
                </a:solidFill>
              </a:rPr>
            </a:br>
            <a:r>
              <a:rPr lang="en-US" dirty="0">
                <a:solidFill>
                  <a:schemeClr val="bg1"/>
                </a:solidFill>
              </a:rPr>
              <a:t>Owner and Music Therapist</a:t>
            </a:r>
            <a:br>
              <a:rPr lang="en-US" sz="2400" dirty="0">
                <a:solidFill>
                  <a:schemeClr val="bg1"/>
                </a:solidFill>
              </a:rPr>
            </a:br>
            <a:r>
              <a:rPr lang="en-US" dirty="0">
                <a:solidFill>
                  <a:schemeClr val="bg1"/>
                </a:solidFill>
              </a:rPr>
              <a:t>Rooted Cadence Music Therapy, LLC</a:t>
            </a:r>
            <a:br>
              <a:rPr lang="en-US" sz="2400" dirty="0">
                <a:solidFill>
                  <a:schemeClr val="bg1"/>
                </a:solidFill>
              </a:rPr>
            </a:br>
            <a:r>
              <a:rPr lang="en-US" dirty="0">
                <a:solidFill>
                  <a:schemeClr val="bg1"/>
                </a:solidFill>
              </a:rPr>
              <a:t>443-333-9948</a:t>
            </a:r>
            <a:br>
              <a:rPr lang="en-US" sz="2400" dirty="0">
                <a:solidFill>
                  <a:schemeClr val="bg1"/>
                </a:solidFill>
              </a:rPr>
            </a:br>
            <a:r>
              <a:rPr lang="en-US" dirty="0">
                <a:solidFill>
                  <a:schemeClr val="bg1"/>
                </a:solidFill>
                <a:hlinkClick r:id="rId2">
                  <a:extLst>
                    <a:ext uri="{A12FA001-AC4F-418D-AE19-62706E023703}">
                      <ahyp:hlinkClr xmlns:ahyp="http://schemas.microsoft.com/office/drawing/2018/hyperlinkcolor" val="tx"/>
                    </a:ext>
                  </a:extLst>
                </a:hlinkClick>
              </a:rPr>
              <a:t>rootedcadencemt.com</a:t>
            </a:r>
            <a:br>
              <a:rPr lang="en-US" dirty="0">
                <a:solidFill>
                  <a:srgbClr val="FFFFFF"/>
                </a:solidFill>
                <a:latin typeface="Tahoma" panose="020B0604030504040204" pitchFamily="34" charset="0"/>
              </a:rPr>
            </a:br>
            <a:endParaRPr lang="en-US" dirty="0">
              <a:solidFill>
                <a:srgbClr val="FFFFFF"/>
              </a:solidFill>
              <a:latin typeface="Arial"/>
            </a:endParaRPr>
          </a:p>
        </p:txBody>
      </p:sp>
    </p:spTree>
    <p:extLst>
      <p:ext uri="{BB962C8B-B14F-4D97-AF65-F5344CB8AC3E}">
        <p14:creationId xmlns:p14="http://schemas.microsoft.com/office/powerpoint/2010/main" val="1611290015"/>
      </p:ext>
    </p:extLst>
  </p:cSld>
  <p:clrMapOvr>
    <a:overrideClrMapping bg1="lt1" tx1="dk1" bg2="lt2" tx2="dk2" accent1="accent1" accent2="accent2" accent3="accent3" accent4="accent4" accent5="accent5" accent6="accent6" hlink="hlink" folHlink="folHlink"/>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518B-8ECB-4A54-AFE5-8471E4926265}"/>
              </a:ext>
            </a:extLst>
          </p:cNvPr>
          <p:cNvSpPr>
            <a:spLocks noGrp="1"/>
          </p:cNvSpPr>
          <p:nvPr>
            <p:ph type="title"/>
          </p:nvPr>
        </p:nvSpPr>
        <p:spPr/>
        <p:txBody>
          <a:bodyPr/>
          <a:lstStyle/>
          <a:p>
            <a:r>
              <a:rPr lang="en-US" dirty="0">
                <a:solidFill>
                  <a:schemeClr val="bg1"/>
                </a:solidFill>
              </a:rPr>
              <a:t>                         </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Key Points</a:t>
            </a:r>
            <a:br>
              <a:rPr lang="en-US"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DB3F71A1-61FA-4FAF-9883-0D4C03D8B231}"/>
              </a:ext>
            </a:extLst>
          </p:cNvPr>
          <p:cNvSpPr>
            <a:spLocks noGrp="1"/>
          </p:cNvSpPr>
          <p:nvPr>
            <p:ph idx="1"/>
          </p:nvPr>
        </p:nvSpPr>
        <p:spPr/>
        <p:txBody>
          <a:bodyPr/>
          <a:lstStyle/>
          <a:p>
            <a:pPr marL="0" indent="0">
              <a:buNone/>
            </a:pPr>
            <a:r>
              <a:rPr lang="en-US" dirty="0">
                <a:solidFill>
                  <a:schemeClr val="bg1"/>
                </a:solidFill>
              </a:rPr>
              <a:t>                      		</a:t>
            </a:r>
          </a:p>
        </p:txBody>
      </p:sp>
      <p:sp>
        <p:nvSpPr>
          <p:cNvPr id="5" name="TextBox 4">
            <a:extLst>
              <a:ext uri="{FF2B5EF4-FFF2-40B4-BE49-F238E27FC236}">
                <a16:creationId xmlns:a16="http://schemas.microsoft.com/office/drawing/2014/main" id="{D179BD91-6EA4-4B5E-9F81-73C57300EACE}"/>
              </a:ext>
            </a:extLst>
          </p:cNvPr>
          <p:cNvSpPr txBox="1"/>
          <p:nvPr/>
        </p:nvSpPr>
        <p:spPr>
          <a:xfrm>
            <a:off x="1124607" y="2156596"/>
            <a:ext cx="9711559" cy="3539430"/>
          </a:xfrm>
          <a:prstGeom prst="rect">
            <a:avLst/>
          </a:prstGeom>
          <a:noFill/>
        </p:spPr>
        <p:txBody>
          <a:bodyPr wrap="square">
            <a:spAutoFit/>
          </a:bodyPr>
          <a:lstStyle/>
          <a:p>
            <a:pPr marL="457200" indent="-457200">
              <a:buFont typeface="Arial" panose="020B0604020202020204" pitchFamily="34" charset="0"/>
              <a:buChar char="•"/>
            </a:pPr>
            <a:r>
              <a:rPr lang="en-US" sz="2800" dirty="0"/>
              <a:t>Empowering caregivers through early ACP, practical knowledge, and emotional support helps ensure that individuals with dementia receive care that is compassionate, appropriate, and aligned with their values.</a:t>
            </a:r>
          </a:p>
          <a:p>
            <a:pPr marL="457200" indent="-457200">
              <a:buFont typeface="Arial" panose="020B0604020202020204" pitchFamily="34" charset="0"/>
              <a:buChar char="•"/>
            </a:pPr>
            <a:r>
              <a:rPr lang="en-US" sz="2800" dirty="0"/>
              <a:t>Advance directives and POLST forms are critical tools in ensuring that medical care is aligned with a patient’s values, preferences, and goals, especially when they can no longer speak for themselves.</a:t>
            </a:r>
          </a:p>
        </p:txBody>
      </p:sp>
    </p:spTree>
    <p:extLst>
      <p:ext uri="{BB962C8B-B14F-4D97-AF65-F5344CB8AC3E}">
        <p14:creationId xmlns:p14="http://schemas.microsoft.com/office/powerpoint/2010/main" val="3415875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82C2C-DD4F-8D28-8D4F-83ED1F25DEE8}"/>
              </a:ext>
            </a:extLst>
          </p:cNvPr>
          <p:cNvSpPr>
            <a:spLocks noGrp="1"/>
          </p:cNvSpPr>
          <p:nvPr>
            <p:ph type="title"/>
          </p:nvPr>
        </p:nvSpPr>
        <p:spPr>
          <a:xfrm>
            <a:off x="828675" y="-1793133"/>
            <a:ext cx="5347412" cy="515830"/>
          </a:xfrm>
        </p:spPr>
        <p:txBody>
          <a:bodyPr>
            <a:normAutofit fontScale="90000"/>
          </a:bodyPr>
          <a:lstStyle/>
          <a:p>
            <a:r>
              <a:rPr lang="en-US" dirty="0"/>
              <a:t>Calendar </a:t>
            </a:r>
          </a:p>
        </p:txBody>
      </p:sp>
      <p:sp>
        <p:nvSpPr>
          <p:cNvPr id="3" name="Content Placeholder 2">
            <a:extLst>
              <a:ext uri="{FF2B5EF4-FFF2-40B4-BE49-F238E27FC236}">
                <a16:creationId xmlns:a16="http://schemas.microsoft.com/office/drawing/2014/main" id="{409E8F05-EDFA-4187-1B62-5B4F7617349F}"/>
              </a:ext>
            </a:extLst>
          </p:cNvPr>
          <p:cNvSpPr>
            <a:spLocks noGrp="1"/>
          </p:cNvSpPr>
          <p:nvPr>
            <p:ph idx="1"/>
          </p:nvPr>
        </p:nvSpPr>
        <p:spPr>
          <a:xfrm>
            <a:off x="2133601" y="1752600"/>
            <a:ext cx="7928687" cy="4267200"/>
          </a:xfrm>
        </p:spPr>
        <p:txBody>
          <a:bodyPr>
            <a:normAutofit/>
          </a:bodyPr>
          <a:lstStyle/>
          <a:p>
            <a:r>
              <a:rPr lang="en-US" dirty="0">
                <a:latin typeface="Sans Serif Collection" panose="020B0502040504020204" pitchFamily="34" charset="0"/>
                <a:ea typeface="Sans Serif Collection" panose="020B0502040504020204" pitchFamily="34" charset="0"/>
                <a:cs typeface="Sans Serif Collection" panose="020B0502040504020204" pitchFamily="34" charset="0"/>
                <a:hlinkClick r:id="rId2"/>
              </a:rPr>
              <a:t>CALENDAR OF WORKSHOPS</a:t>
            </a:r>
            <a:r>
              <a:rPr lang="en-US" dirty="0">
                <a:latin typeface="Sans Serif Collection" panose="020B0502040504020204" pitchFamily="34" charset="0"/>
                <a:ea typeface="Sans Serif Collection" panose="020B0502040504020204" pitchFamily="34" charset="0"/>
                <a:cs typeface="Sans Serif Collection" panose="020B0502040504020204" pitchFamily="34" charset="0"/>
              </a:rPr>
              <a:t> Find a state-wide listing of in-person and virtual workshops and events offered by LWCE Hub AND our partner agencies. </a:t>
            </a:r>
          </a:p>
          <a:p>
            <a:endParaRPr lang="en-US" dirty="0">
              <a:latin typeface="Sans Serif Collection" panose="020B0502040504020204" pitchFamily="34" charset="0"/>
              <a:ea typeface="Sans Serif Collection" panose="020B0502040504020204" pitchFamily="34" charset="0"/>
              <a:cs typeface="Sans Serif Collection" panose="020B0502040504020204" pitchFamily="34" charset="0"/>
              <a:hlinkClick r:id="" action="ppaction://noaction"/>
            </a:endParaRPr>
          </a:p>
          <a:p>
            <a:r>
              <a:rPr lang="en-US" dirty="0">
                <a:latin typeface="Sans Serif Collection" panose="020B0502040504020204" pitchFamily="34" charset="0"/>
                <a:ea typeface="Sans Serif Collection" panose="020B0502040504020204" pitchFamily="34" charset="0"/>
                <a:cs typeface="Sans Serif Collection" panose="020B0502040504020204" pitchFamily="34" charset="0"/>
                <a:hlinkClick r:id="" action="ppaction://noaction"/>
              </a:rPr>
              <a:t>DEMENTIA SERIES</a:t>
            </a:r>
            <a:r>
              <a:rPr lang="en-US" dirty="0">
                <a:latin typeface="Sans Serif Collection" panose="020B0502040504020204" pitchFamily="34" charset="0"/>
                <a:ea typeface="Sans Serif Collection" panose="020B0502040504020204" pitchFamily="34" charset="0"/>
                <a:cs typeface="Sans Serif Collection" panose="020B0502040504020204" pitchFamily="34" charset="0"/>
              </a:rPr>
              <a:t> Register for the hub’s upcoming webinar series or access previous recordings and resources.</a:t>
            </a:r>
          </a:p>
          <a:p>
            <a:pPr marL="0" indent="0">
              <a:buNone/>
            </a:pPr>
            <a:endParaRPr lang="en-US" dirty="0">
              <a:latin typeface="Sans Serif Collection" panose="020B0502040504020204" pitchFamily="34" charset="0"/>
              <a:ea typeface="Sans Serif Collection" panose="020B0502040504020204" pitchFamily="34" charset="0"/>
              <a:cs typeface="Sans Serif Collection" panose="020B0502040504020204" pitchFamily="34" charset="0"/>
            </a:endParaRPr>
          </a:p>
          <a:p>
            <a:r>
              <a:rPr lang="en-US" dirty="0">
                <a:latin typeface="Sans Serif Collection" panose="020B0502040504020204" pitchFamily="34" charset="0"/>
                <a:ea typeface="Sans Serif Collection" panose="020B0502040504020204" pitchFamily="34" charset="0"/>
                <a:cs typeface="Sans Serif Collection" panose="020B0502040504020204" pitchFamily="34" charset="0"/>
                <a:hlinkClick r:id="rId3"/>
              </a:rPr>
              <a:t>HUB STATEWIDE WORKSHOPS</a:t>
            </a:r>
            <a:r>
              <a:rPr lang="en-US" dirty="0">
                <a:latin typeface="Sans Serif Collection" panose="020B0502040504020204" pitchFamily="34" charset="0"/>
                <a:ea typeface="Sans Serif Collection" panose="020B0502040504020204" pitchFamily="34" charset="0"/>
                <a:cs typeface="Sans Serif Collection" panose="020B0502040504020204" pitchFamily="34" charset="0"/>
              </a:rPr>
              <a:t> Upcoming virtual state-wide workshops supporting individuals to live life to the fullest.  Offering in a variety of workshops supporting caregiving, dementia, diabetes, chronic disease and more</a:t>
            </a:r>
            <a:r>
              <a:rPr lang="en-US" dirty="0"/>
              <a:t>.</a:t>
            </a:r>
          </a:p>
          <a:p>
            <a:endParaRPr lang="en-US" dirty="0"/>
          </a:p>
        </p:txBody>
      </p:sp>
      <p:sp>
        <p:nvSpPr>
          <p:cNvPr id="5" name="Slide Number Placeholder 4">
            <a:extLst>
              <a:ext uri="{FF2B5EF4-FFF2-40B4-BE49-F238E27FC236}">
                <a16:creationId xmlns:a16="http://schemas.microsoft.com/office/drawing/2014/main" id="{A3627923-32C0-9CC7-FC4C-71F710A198B6}"/>
              </a:ext>
            </a:extLst>
          </p:cNvPr>
          <p:cNvSpPr>
            <a:spLocks noGrp="1"/>
          </p:cNvSpPr>
          <p:nvPr>
            <p:ph type="sldNum" sz="quarter" idx="12"/>
          </p:nvPr>
        </p:nvSpPr>
        <p:spPr/>
        <p:txBody>
          <a:bodyPr/>
          <a:lstStyle/>
          <a:p>
            <a:pPr>
              <a:defRPr/>
            </a:pPr>
            <a:fld id="{569F5B8C-BB8F-44FC-B8B8-53C8E854318D}" type="slidenum">
              <a:rPr lang="en-US" altLang="en-US">
                <a:solidFill>
                  <a:prstClr val="black">
                    <a:tint val="82000"/>
                  </a:prstClr>
                </a:solidFill>
                <a:latin typeface="Aptos" panose="02110004020202020204"/>
              </a:rPr>
              <a:pPr>
                <a:defRPr/>
              </a:pPr>
              <a:t>3</a:t>
            </a:fld>
            <a:endParaRPr lang="en-US" altLang="en-US" dirty="0">
              <a:solidFill>
                <a:prstClr val="black">
                  <a:tint val="82000"/>
                </a:prstClr>
              </a:solidFill>
              <a:latin typeface="Aptos" panose="02110004020202020204"/>
            </a:endParaRPr>
          </a:p>
        </p:txBody>
      </p:sp>
      <p:pic>
        <p:nvPicPr>
          <p:cNvPr id="1026" name="Picture 2" descr="co-brand of Maintaining Active Citizens and MD Living Well">
            <a:extLst>
              <a:ext uri="{FF2B5EF4-FFF2-40B4-BE49-F238E27FC236}">
                <a16:creationId xmlns:a16="http://schemas.microsoft.com/office/drawing/2014/main" id="{D67007EC-AE90-0C9E-D5CA-13CFA518B3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04800"/>
            <a:ext cx="3276600" cy="11468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35FD81C-0ECC-D50D-8670-A8105A15F0E2}"/>
              </a:ext>
            </a:extLst>
          </p:cNvPr>
          <p:cNvSpPr txBox="1"/>
          <p:nvPr/>
        </p:nvSpPr>
        <p:spPr>
          <a:xfrm>
            <a:off x="5715000" y="609600"/>
            <a:ext cx="4572000" cy="1077218"/>
          </a:xfrm>
          <a:prstGeom prst="rect">
            <a:avLst/>
          </a:prstGeom>
          <a:noFill/>
        </p:spPr>
        <p:txBody>
          <a:bodyPr wrap="square" rtlCol="0">
            <a:spAutoFit/>
          </a:bodyPr>
          <a:lstStyle/>
          <a:p>
            <a:pPr defTabSz="457200"/>
            <a:r>
              <a:rPr lang="en-US" sz="3200" b="1" dirty="0">
                <a:solidFill>
                  <a:srgbClr val="E97132">
                    <a:lumMod val="75000"/>
                  </a:srgbClr>
                </a:solidFill>
                <a:latin typeface="Sans Serif Collection" panose="020B0502040504020204" pitchFamily="34" charset="0"/>
                <a:ea typeface="Sans Serif Collection" panose="020B0502040504020204" pitchFamily="34" charset="0"/>
                <a:cs typeface="Sans Serif Collection" panose="020B0502040504020204" pitchFamily="34" charset="0"/>
              </a:rPr>
              <a:t>Explore Available Resources</a:t>
            </a:r>
            <a:endParaRPr lang="en-US" dirty="0">
              <a:solidFill>
                <a:prstClr val="black"/>
              </a:solidFill>
              <a:latin typeface="Sans Serif Collection" panose="020B0502040504020204" pitchFamily="34" charset="0"/>
              <a:ea typeface="Sans Serif Collection" panose="020B0502040504020204" pitchFamily="34" charset="0"/>
              <a:cs typeface="Sans Serif Collection" panose="020B0502040504020204" pitchFamily="34" charset="0"/>
            </a:endParaRPr>
          </a:p>
        </p:txBody>
      </p:sp>
    </p:spTree>
    <p:extLst>
      <p:ext uri="{BB962C8B-B14F-4D97-AF65-F5344CB8AC3E}">
        <p14:creationId xmlns:p14="http://schemas.microsoft.com/office/powerpoint/2010/main" val="2157890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7B86-FA26-6CBC-CAEA-91C35E64CFA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8D1CA1C-1E27-2A27-056B-F673BE03BF14}"/>
              </a:ext>
            </a:extLst>
          </p:cNvPr>
          <p:cNvPicPr>
            <a:picLocks noChangeAspect="1"/>
          </p:cNvPicPr>
          <p:nvPr/>
        </p:nvPicPr>
        <p:blipFill rotWithShape="1">
          <a:blip r:embed="rId2"/>
          <a:srcRect l="11484" t="13611" r="11719" b="9722"/>
          <a:stretch/>
        </p:blipFill>
        <p:spPr>
          <a:xfrm>
            <a:off x="1416470" y="1066800"/>
            <a:ext cx="9251531" cy="5195162"/>
          </a:xfrm>
          <a:prstGeom prst="rect">
            <a:avLst/>
          </a:prstGeom>
        </p:spPr>
      </p:pic>
      <p:sp>
        <p:nvSpPr>
          <p:cNvPr id="2" name="TextBox 1">
            <a:extLst>
              <a:ext uri="{FF2B5EF4-FFF2-40B4-BE49-F238E27FC236}">
                <a16:creationId xmlns:a16="http://schemas.microsoft.com/office/drawing/2014/main" id="{2548D8D8-EB45-1EA2-8CE8-33A927471DF3}"/>
              </a:ext>
            </a:extLst>
          </p:cNvPr>
          <p:cNvSpPr txBox="1"/>
          <p:nvPr/>
        </p:nvSpPr>
        <p:spPr>
          <a:xfrm>
            <a:off x="1752600" y="228601"/>
            <a:ext cx="8839200" cy="584775"/>
          </a:xfrm>
          <a:prstGeom prst="rect">
            <a:avLst/>
          </a:prstGeom>
          <a:noFill/>
        </p:spPr>
        <p:txBody>
          <a:bodyPr wrap="square" rtlCol="0">
            <a:spAutoFit/>
          </a:bodyPr>
          <a:lstStyle/>
          <a:p>
            <a:pPr>
              <a:defRPr/>
            </a:pPr>
            <a:r>
              <a:rPr lang="en-US" sz="3200" b="1" dirty="0">
                <a:solidFill>
                  <a:srgbClr val="E97132">
                    <a:lumMod val="75000"/>
                  </a:srgbClr>
                </a:solidFill>
                <a:latin typeface="Aptos" panose="02110004020202020204"/>
              </a:rPr>
              <a:t>Explore Available Resources from our Partners </a:t>
            </a:r>
          </a:p>
        </p:txBody>
      </p:sp>
    </p:spTree>
    <p:extLst>
      <p:ext uri="{BB962C8B-B14F-4D97-AF65-F5344CB8AC3E}">
        <p14:creationId xmlns:p14="http://schemas.microsoft.com/office/powerpoint/2010/main" val="3656344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C63AF-F39A-B40D-56AA-315FDE3A63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D40440-BB30-DF83-D68A-EFCE1A09B897}"/>
              </a:ext>
            </a:extLst>
          </p:cNvPr>
          <p:cNvSpPr>
            <a:spLocks noGrp="1"/>
          </p:cNvSpPr>
          <p:nvPr>
            <p:ph type="ctrTitle"/>
          </p:nvPr>
        </p:nvSpPr>
        <p:spPr>
          <a:xfrm>
            <a:off x="3385457" y="1927905"/>
            <a:ext cx="9144000" cy="1927905"/>
          </a:xfrm>
        </p:spPr>
        <p:txBody>
          <a:bodyPr/>
          <a:lstStyle/>
          <a:p>
            <a:r>
              <a:rPr lang="en-US" sz="4800" dirty="0">
                <a:solidFill>
                  <a:schemeClr val="accent1">
                    <a:lumMod val="50000"/>
                  </a:schemeClr>
                </a:solidFill>
              </a:rPr>
              <a:t>Advance Care Planning for a Person with Dementia</a:t>
            </a:r>
          </a:p>
        </p:txBody>
      </p:sp>
      <p:sp>
        <p:nvSpPr>
          <p:cNvPr id="3" name="Subtitle 2">
            <a:extLst>
              <a:ext uri="{FF2B5EF4-FFF2-40B4-BE49-F238E27FC236}">
                <a16:creationId xmlns:a16="http://schemas.microsoft.com/office/drawing/2014/main" id="{D35487AB-4F42-C9C5-7CC6-AA6D38752E64}"/>
              </a:ext>
            </a:extLst>
          </p:cNvPr>
          <p:cNvSpPr>
            <a:spLocks noGrp="1"/>
          </p:cNvSpPr>
          <p:nvPr>
            <p:ph type="subTitle" idx="1"/>
          </p:nvPr>
        </p:nvSpPr>
        <p:spPr>
          <a:xfrm>
            <a:off x="2677886" y="4668838"/>
            <a:ext cx="9144000" cy="1927905"/>
          </a:xfrm>
        </p:spPr>
        <p:txBody>
          <a:bodyPr>
            <a:normAutofit lnSpcReduction="10000"/>
          </a:bodyPr>
          <a:lstStyle/>
          <a:p>
            <a:r>
              <a:rPr lang="en-US" b="1" dirty="0"/>
              <a:t>Valerie T. Cotter, </a:t>
            </a:r>
            <a:r>
              <a:rPr lang="en-US" b="1" dirty="0" err="1"/>
              <a:t>DrNP</a:t>
            </a:r>
            <a:r>
              <a:rPr lang="en-US" b="1" dirty="0"/>
              <a:t>, FAANP, FNAP, FAAN</a:t>
            </a:r>
            <a:br>
              <a:rPr lang="en-US" dirty="0"/>
            </a:br>
            <a:r>
              <a:rPr lang="en-US" dirty="0"/>
              <a:t>Associate Professor | School of Nursing and School of Medicine, Dept of Psychiatry &amp; Behavioral Sciences</a:t>
            </a:r>
            <a:br>
              <a:rPr lang="en-US" dirty="0"/>
            </a:br>
            <a:r>
              <a:rPr lang="en-US" dirty="0"/>
              <a:t>Nurse Practitioner | Johns Hopkins Memory &amp; Alzheimer's Treatment Center, GUIDE Program</a:t>
            </a:r>
            <a:br>
              <a:rPr lang="en-US" dirty="0"/>
            </a:br>
            <a:r>
              <a:rPr lang="en-US" dirty="0"/>
              <a:t>Johns Hopkins University</a:t>
            </a:r>
          </a:p>
        </p:txBody>
      </p:sp>
    </p:spTree>
    <p:extLst>
      <p:ext uri="{BB962C8B-B14F-4D97-AF65-F5344CB8AC3E}">
        <p14:creationId xmlns:p14="http://schemas.microsoft.com/office/powerpoint/2010/main" val="651358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F804B8-B188-8957-10F7-E03358603552}"/>
              </a:ext>
            </a:extLst>
          </p:cNvPr>
          <p:cNvSpPr txBox="1"/>
          <p:nvPr/>
        </p:nvSpPr>
        <p:spPr>
          <a:xfrm>
            <a:off x="1175656" y="2035629"/>
            <a:ext cx="10014858" cy="1938992"/>
          </a:xfrm>
          <a:prstGeom prst="rect">
            <a:avLst/>
          </a:prstGeom>
          <a:noFill/>
        </p:spPr>
        <p:txBody>
          <a:bodyPr wrap="square">
            <a:spAutoFit/>
          </a:bodyPr>
          <a:lstStyle/>
          <a:p>
            <a:r>
              <a:rPr lang="en-US" sz="4000" dirty="0"/>
              <a:t>       What is Advance Care Planning </a:t>
            </a:r>
          </a:p>
          <a:p>
            <a:r>
              <a:rPr lang="en-US" sz="4000" dirty="0"/>
              <a:t>                                and </a:t>
            </a:r>
          </a:p>
          <a:p>
            <a:r>
              <a:rPr lang="en-US" sz="4000" dirty="0"/>
              <a:t>      what are the common types of documents? </a:t>
            </a:r>
          </a:p>
        </p:txBody>
      </p:sp>
    </p:spTree>
    <p:extLst>
      <p:ext uri="{BB962C8B-B14F-4D97-AF65-F5344CB8AC3E}">
        <p14:creationId xmlns:p14="http://schemas.microsoft.com/office/powerpoint/2010/main" val="2939391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6F6BC-7F1A-4D83-AE17-35A3FC455B4B}"/>
              </a:ext>
            </a:extLst>
          </p:cNvPr>
          <p:cNvSpPr>
            <a:spLocks noGrp="1"/>
          </p:cNvSpPr>
          <p:nvPr>
            <p:ph idx="1"/>
          </p:nvPr>
        </p:nvSpPr>
        <p:spPr>
          <a:xfrm>
            <a:off x="914400" y="1137920"/>
            <a:ext cx="10363200" cy="4846320"/>
          </a:xfrm>
        </p:spPr>
        <p:txBody>
          <a:bodyPr/>
          <a:lstStyle/>
          <a:p>
            <a:pPr marL="0" indent="0" algn="ctr" defTabSz="457189">
              <a:buNone/>
            </a:pPr>
            <a:r>
              <a:rPr lang="en-US" sz="4800" b="1" dirty="0">
                <a:solidFill>
                  <a:schemeClr val="accent1"/>
                </a:solidFill>
                <a:latin typeface="+mj-lt"/>
              </a:rPr>
              <a:t>Advance Care Planning:</a:t>
            </a:r>
          </a:p>
          <a:p>
            <a:pPr marL="0" indent="0" algn="ctr" defTabSz="457189">
              <a:buNone/>
            </a:pPr>
            <a:r>
              <a:rPr lang="en-US" sz="4800" b="1" dirty="0">
                <a:solidFill>
                  <a:schemeClr val="accent1"/>
                </a:solidFill>
                <a:latin typeface="+mj-lt"/>
              </a:rPr>
              <a:t>A Consensus Definition</a:t>
            </a:r>
          </a:p>
          <a:p>
            <a:pPr marL="0" indent="0" algn="ctr" defTabSz="457189">
              <a:buNone/>
            </a:pPr>
            <a:endParaRPr lang="en-US" kern="1200" dirty="0">
              <a:solidFill>
                <a:srgbClr val="4F81BD">
                  <a:lumMod val="75000"/>
                </a:srgbClr>
              </a:solidFill>
              <a:latin typeface="Calibri"/>
              <a:ea typeface="+mn-ea"/>
            </a:endParaRPr>
          </a:p>
          <a:p>
            <a:pPr marL="0" indent="0" defTabSz="457189">
              <a:buNone/>
            </a:pPr>
            <a:endParaRPr lang="en-US" kern="1200" dirty="0">
              <a:solidFill>
                <a:prstClr val="black"/>
              </a:solidFill>
              <a:ea typeface="+mn-ea"/>
            </a:endParaRPr>
          </a:p>
          <a:p>
            <a:pPr marL="0" indent="0" defTabSz="457189">
              <a:buNone/>
            </a:pPr>
            <a:r>
              <a:rPr lang="en-US" kern="1200" dirty="0">
                <a:solidFill>
                  <a:prstClr val="black"/>
                </a:solidFill>
                <a:ea typeface="+mn-ea"/>
              </a:rPr>
              <a:t>A process that supports adults at any age or stage of health in understanding and sharing their personal values, life goals, and preferences regarding future medical care </a:t>
            </a:r>
            <a:r>
              <a:rPr lang="en-US" sz="2000" dirty="0">
                <a:solidFill>
                  <a:prstClr val="black"/>
                </a:solidFill>
              </a:rPr>
              <a:t>(</a:t>
            </a:r>
            <a:r>
              <a:rPr lang="en-US" sz="2000" dirty="0" err="1">
                <a:solidFill>
                  <a:prstClr val="black"/>
                </a:solidFill>
              </a:rPr>
              <a:t>Sudore</a:t>
            </a:r>
            <a:r>
              <a:rPr lang="en-US" sz="2000" dirty="0">
                <a:solidFill>
                  <a:prstClr val="black"/>
                </a:solidFill>
              </a:rPr>
              <a:t> et al, 2017)</a:t>
            </a:r>
          </a:p>
          <a:p>
            <a:endParaRPr lang="en-US" dirty="0"/>
          </a:p>
        </p:txBody>
      </p:sp>
      <p:sp>
        <p:nvSpPr>
          <p:cNvPr id="6" name="Slide Number Placeholder 5">
            <a:extLst>
              <a:ext uri="{FF2B5EF4-FFF2-40B4-BE49-F238E27FC236}">
                <a16:creationId xmlns:a16="http://schemas.microsoft.com/office/drawing/2014/main" id="{69AFFC4A-2243-4634-8914-0FD23037BFFD}"/>
              </a:ext>
            </a:extLst>
          </p:cNvPr>
          <p:cNvSpPr>
            <a:spLocks noGrp="1"/>
          </p:cNvSpPr>
          <p:nvPr>
            <p:ph type="sldNum" sz="quarter" idx="12"/>
          </p:nvPr>
        </p:nvSpPr>
        <p:spPr bwMode="black">
          <a:xfrm>
            <a:off x="11853333" y="8432800"/>
            <a:ext cx="3386667" cy="406400"/>
          </a:xfrm>
          <a:prstGeom prst="rect">
            <a:avLst/>
          </a:prstGeom>
          <a:noFill/>
          <a:ln w="9525">
            <a:noFill/>
            <a:miter lim="800000"/>
            <a:headEnd/>
            <a:tailEnd/>
          </a:ln>
          <a:effectLst/>
        </p:spPr>
        <p:txBody>
          <a:bodyPr vert="horz" wrap="square" lIns="121920" tIns="60960" rIns="121920" bIns="60960" numCol="1" rtlCol="0" anchor="t" anchorCtr="0" compatLnSpc="1">
            <a:prstTxWarp prst="textNoShape">
              <a:avLst/>
            </a:prstTxWarp>
          </a:bodyPr>
          <a:lstStyle>
            <a:defPPr>
              <a:defRPr lang="en-US"/>
            </a:defPPr>
            <a:lvl1pPr marL="0" algn="r" defTabSz="1219170" rtl="0" eaLnBrk="1" latinLnBrk="0" hangingPunct="1">
              <a:defRPr sz="2133" kern="1200" smtClean="0">
                <a:solidFill>
                  <a:srgbClr val="254B8E"/>
                </a:solidFill>
                <a:latin typeface="Arial" pitchFamily="34" charset="0"/>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defRPr/>
            </a:pPr>
            <a:fld id="{EC5FFCDD-75D1-4123-9B2F-701785C74456}" type="slidenum">
              <a:rPr lang="en-US" smtClean="0"/>
              <a:pPr>
                <a:defRPr/>
              </a:pPr>
              <a:t>7</a:t>
            </a:fld>
            <a:endParaRPr lang="en-US" dirty="0">
              <a:solidFill>
                <a:srgbClr val="002C77"/>
              </a:solidFill>
            </a:endParaRPr>
          </a:p>
        </p:txBody>
      </p:sp>
    </p:spTree>
    <p:extLst>
      <p:ext uri="{BB962C8B-B14F-4D97-AF65-F5344CB8AC3E}">
        <p14:creationId xmlns:p14="http://schemas.microsoft.com/office/powerpoint/2010/main" val="2736318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61101" y="1399691"/>
            <a:ext cx="10363200" cy="1458967"/>
          </a:xfrm>
        </p:spPr>
        <p:txBody>
          <a:bodyPr/>
          <a:lstStyle/>
          <a:p>
            <a:pPr algn="ctr"/>
            <a:r>
              <a:rPr lang="en-US" dirty="0">
                <a:solidFill>
                  <a:schemeClr val="accent1"/>
                </a:solidFill>
              </a:rPr>
              <a:t>Advance Directives &amp; Medical Orders in ACP</a:t>
            </a:r>
          </a:p>
        </p:txBody>
      </p:sp>
      <p:sp>
        <p:nvSpPr>
          <p:cNvPr id="5" name="Slide Number Placeholder 4"/>
          <p:cNvSpPr>
            <a:spLocks noGrp="1"/>
          </p:cNvSpPr>
          <p:nvPr>
            <p:ph type="sldNum" sz="quarter" idx="12"/>
          </p:nvPr>
        </p:nvSpPr>
        <p:spPr bwMode="black">
          <a:xfrm>
            <a:off x="11853333" y="8432800"/>
            <a:ext cx="3386667" cy="406400"/>
          </a:xfrm>
          <a:prstGeom prst="rect">
            <a:avLst/>
          </a:prstGeom>
          <a:noFill/>
          <a:ln w="9525">
            <a:noFill/>
            <a:miter lim="800000"/>
            <a:headEnd/>
            <a:tailEnd/>
          </a:ln>
          <a:effectLst/>
        </p:spPr>
        <p:txBody>
          <a:bodyPr vert="horz" wrap="square" lIns="121920" tIns="60960" rIns="121920" bIns="60960" numCol="1" rtlCol="0" anchor="t" anchorCtr="0" compatLnSpc="1">
            <a:prstTxWarp prst="textNoShape">
              <a:avLst/>
            </a:prstTxWarp>
          </a:bodyPr>
          <a:lstStyle>
            <a:defPPr>
              <a:defRPr lang="en-US"/>
            </a:defPPr>
            <a:lvl1pPr marL="0" algn="r" defTabSz="1219170" rtl="0" eaLnBrk="1" latinLnBrk="0" hangingPunct="1">
              <a:defRPr sz="2133" kern="1200" smtClean="0">
                <a:solidFill>
                  <a:srgbClr val="254B8E"/>
                </a:solidFill>
                <a:latin typeface="Arial" pitchFamily="34" charset="0"/>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defRPr/>
            </a:pPr>
            <a:fld id="{1C29043F-652F-4097-8717-A45C3010F078}" type="slidenum">
              <a:rPr lang="en-US" smtClean="0"/>
              <a:pPr>
                <a:defRPr/>
              </a:pPr>
              <a:t>8</a:t>
            </a:fld>
            <a:endParaRPr lang="en-US" dirty="0">
              <a:solidFill>
                <a:srgbClr val="002C77"/>
              </a:solidFill>
            </a:endParaRPr>
          </a:p>
        </p:txBody>
      </p:sp>
      <p:sp>
        <p:nvSpPr>
          <p:cNvPr id="9" name="TextBox 8"/>
          <p:cNvSpPr txBox="1"/>
          <p:nvPr/>
        </p:nvSpPr>
        <p:spPr>
          <a:xfrm>
            <a:off x="761101" y="2957411"/>
            <a:ext cx="11284324" cy="2936188"/>
          </a:xfrm>
          <a:prstGeom prst="rect">
            <a:avLst/>
          </a:prstGeom>
          <a:noFill/>
        </p:spPr>
        <p:txBody>
          <a:bodyPr wrap="square" rtlCol="0">
            <a:spAutoFit/>
          </a:bodyPr>
          <a:lstStyle/>
          <a:p>
            <a:pPr marL="342891" indent="-342891" defTabSz="457189">
              <a:spcBef>
                <a:spcPct val="20000"/>
              </a:spcBef>
              <a:buFont typeface="Arial" panose="020B0604020202020204" pitchFamily="34" charset="0"/>
              <a:buChar char="•"/>
            </a:pPr>
            <a:r>
              <a:rPr lang="en-US" sz="2800" dirty="0">
                <a:solidFill>
                  <a:prstClr val="black"/>
                </a:solidFill>
                <a:cs typeface="Arial" panose="020B0604020202020204" pitchFamily="34" charset="0"/>
              </a:rPr>
              <a:t>Patient-initiated documents </a:t>
            </a:r>
          </a:p>
          <a:p>
            <a:pPr marL="742932" lvl="1" indent="-285744" defTabSz="457189">
              <a:spcBef>
                <a:spcPct val="20000"/>
              </a:spcBef>
              <a:buFont typeface="Arial" panose="020B0604020202020204" pitchFamily="34" charset="0"/>
              <a:buChar char="•"/>
            </a:pPr>
            <a:r>
              <a:rPr lang="en-US" sz="2800" dirty="0">
                <a:solidFill>
                  <a:prstClr val="black"/>
                </a:solidFill>
              </a:rPr>
              <a:t>Durable Power of Attorney for Health Care (DPOA-HC) / Health Care Agent</a:t>
            </a:r>
          </a:p>
          <a:p>
            <a:pPr marL="742932" lvl="1" indent="-285744" defTabSz="457189">
              <a:spcBef>
                <a:spcPct val="20000"/>
              </a:spcBef>
              <a:buFont typeface="Arial" panose="020B0604020202020204" pitchFamily="34" charset="0"/>
              <a:buChar char="•"/>
            </a:pPr>
            <a:r>
              <a:rPr lang="en-US" sz="2800" dirty="0">
                <a:solidFill>
                  <a:prstClr val="black"/>
                </a:solidFill>
              </a:rPr>
              <a:t>Living will</a:t>
            </a:r>
          </a:p>
          <a:p>
            <a:pPr marL="342891" indent="-342891" defTabSz="457189">
              <a:spcBef>
                <a:spcPct val="20000"/>
              </a:spcBef>
              <a:buFont typeface="Arial" panose="020B0604020202020204" pitchFamily="34" charset="0"/>
              <a:buChar char="•"/>
            </a:pPr>
            <a:r>
              <a:rPr lang="en-US" sz="2800" dirty="0">
                <a:solidFill>
                  <a:prstClr val="black"/>
                </a:solidFill>
                <a:cs typeface="Arial" panose="020B0604020202020204" pitchFamily="34" charset="0"/>
              </a:rPr>
              <a:t>Medical orders: POLST / MOLST</a:t>
            </a:r>
          </a:p>
          <a:p>
            <a:pPr marL="342891" indent="-342891">
              <a:buFont typeface="Arial" panose="020B0604020202020204" pitchFamily="34" charset="0"/>
              <a:buChar char="•"/>
            </a:pPr>
            <a:endParaRPr lang="en-US" sz="2800" dirty="0">
              <a:solidFill>
                <a:srgbClr val="254B8E"/>
              </a:solidFill>
            </a:endParaRPr>
          </a:p>
        </p:txBody>
      </p:sp>
    </p:spTree>
    <p:extLst>
      <p:ext uri="{BB962C8B-B14F-4D97-AF65-F5344CB8AC3E}">
        <p14:creationId xmlns:p14="http://schemas.microsoft.com/office/powerpoint/2010/main" val="1434570721"/>
      </p:ext>
    </p:extLst>
  </p:cSld>
  <p:clrMapOvr>
    <a:masterClrMapping/>
  </p:clrMapOvr>
  <mc:AlternateContent xmlns:mc="http://schemas.openxmlformats.org/markup-compatibility/2006" xmlns:p14="http://schemas.microsoft.com/office/powerpoint/2010/main">
    <mc:Choice Requires="p14">
      <p:transition spd="slow" p14:dur="2000" advTm="61671"/>
    </mc:Choice>
    <mc:Fallback xmlns="">
      <p:transition spd="slow" advTm="6167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9">
            <a:extLst>
              <a:ext uri="{FF2B5EF4-FFF2-40B4-BE49-F238E27FC236}">
                <a16:creationId xmlns:a16="http://schemas.microsoft.com/office/drawing/2014/main" id="{094A5F99-98AA-4AC5-94A8-DF4234F50653}"/>
              </a:ext>
            </a:extLst>
          </p:cNvPr>
          <p:cNvSpPr txBox="1">
            <a:spLocks noChangeArrowheads="1"/>
          </p:cNvSpPr>
          <p:nvPr/>
        </p:nvSpPr>
        <p:spPr bwMode="auto">
          <a:xfrm>
            <a:off x="2198077" y="990601"/>
            <a:ext cx="824865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400">
                <a:solidFill>
                  <a:schemeClr val="bg1"/>
                </a:solidFill>
                <a:cs typeface="Arial" panose="020B0604020202020204" pitchFamily="34" charset="0"/>
              </a:rPr>
              <a:t>Supported Decision-Making</a:t>
            </a:r>
          </a:p>
        </p:txBody>
      </p:sp>
      <p:grpSp>
        <p:nvGrpSpPr>
          <p:cNvPr id="4" name="Group 3">
            <a:extLst>
              <a:ext uri="{FF2B5EF4-FFF2-40B4-BE49-F238E27FC236}">
                <a16:creationId xmlns:a16="http://schemas.microsoft.com/office/drawing/2014/main" id="{39BD3F44-508A-4248-99A2-04C9BD585B92}"/>
              </a:ext>
            </a:extLst>
          </p:cNvPr>
          <p:cNvGrpSpPr/>
          <p:nvPr/>
        </p:nvGrpSpPr>
        <p:grpSpPr>
          <a:xfrm>
            <a:off x="1971675" y="2408694"/>
            <a:ext cx="8248651" cy="4055398"/>
            <a:chOff x="447674" y="2305705"/>
            <a:chExt cx="8248651" cy="4055398"/>
          </a:xfrm>
        </p:grpSpPr>
        <p:sp>
          <p:nvSpPr>
            <p:cNvPr id="5" name="Freeform: Shape 4">
              <a:extLst>
                <a:ext uri="{FF2B5EF4-FFF2-40B4-BE49-F238E27FC236}">
                  <a16:creationId xmlns:a16="http://schemas.microsoft.com/office/drawing/2014/main" id="{2B2E4A56-A807-4635-9ADD-E5AC87467B74}"/>
                </a:ext>
              </a:extLst>
            </p:cNvPr>
            <p:cNvSpPr/>
            <p:nvPr/>
          </p:nvSpPr>
          <p:spPr>
            <a:xfrm>
              <a:off x="447674" y="2305705"/>
              <a:ext cx="8248651" cy="926639"/>
            </a:xfrm>
            <a:custGeom>
              <a:avLst/>
              <a:gdLst>
                <a:gd name="connsiteX0" fmla="*/ 0 w 8248651"/>
                <a:gd name="connsiteY0" fmla="*/ 154443 h 926639"/>
                <a:gd name="connsiteX1" fmla="*/ 154443 w 8248651"/>
                <a:gd name="connsiteY1" fmla="*/ 0 h 926639"/>
                <a:gd name="connsiteX2" fmla="*/ 8094208 w 8248651"/>
                <a:gd name="connsiteY2" fmla="*/ 0 h 926639"/>
                <a:gd name="connsiteX3" fmla="*/ 8248651 w 8248651"/>
                <a:gd name="connsiteY3" fmla="*/ 154443 h 926639"/>
                <a:gd name="connsiteX4" fmla="*/ 8248651 w 8248651"/>
                <a:gd name="connsiteY4" fmla="*/ 772196 h 926639"/>
                <a:gd name="connsiteX5" fmla="*/ 8094208 w 8248651"/>
                <a:gd name="connsiteY5" fmla="*/ 926639 h 926639"/>
                <a:gd name="connsiteX6" fmla="*/ 154443 w 8248651"/>
                <a:gd name="connsiteY6" fmla="*/ 926639 h 926639"/>
                <a:gd name="connsiteX7" fmla="*/ 0 w 8248651"/>
                <a:gd name="connsiteY7" fmla="*/ 772196 h 926639"/>
                <a:gd name="connsiteX8" fmla="*/ 0 w 8248651"/>
                <a:gd name="connsiteY8" fmla="*/ 154443 h 92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8651" h="926639">
                  <a:moveTo>
                    <a:pt x="0" y="154443"/>
                  </a:moveTo>
                  <a:cubicBezTo>
                    <a:pt x="0" y="69146"/>
                    <a:pt x="69146" y="0"/>
                    <a:pt x="154443" y="0"/>
                  </a:cubicBezTo>
                  <a:lnTo>
                    <a:pt x="8094208" y="0"/>
                  </a:lnTo>
                  <a:cubicBezTo>
                    <a:pt x="8179505" y="0"/>
                    <a:pt x="8248651" y="69146"/>
                    <a:pt x="8248651" y="154443"/>
                  </a:cubicBezTo>
                  <a:lnTo>
                    <a:pt x="8248651" y="772196"/>
                  </a:lnTo>
                  <a:cubicBezTo>
                    <a:pt x="8248651" y="857493"/>
                    <a:pt x="8179505" y="926639"/>
                    <a:pt x="8094208" y="926639"/>
                  </a:cubicBezTo>
                  <a:lnTo>
                    <a:pt x="154443" y="926639"/>
                  </a:lnTo>
                  <a:cubicBezTo>
                    <a:pt x="69146" y="926639"/>
                    <a:pt x="0" y="857493"/>
                    <a:pt x="0" y="772196"/>
                  </a:cubicBezTo>
                  <a:lnTo>
                    <a:pt x="0" y="1544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675" tIns="136675" rIns="136675" bIns="136675" numCol="1" spcCol="1270" anchor="ctr" anchorCtr="0">
              <a:noAutofit/>
            </a:bodyPr>
            <a:lstStyle/>
            <a:p>
              <a:pPr defTabSz="1066800">
                <a:lnSpc>
                  <a:spcPct val="90000"/>
                </a:lnSpc>
                <a:spcBef>
                  <a:spcPct val="0"/>
                </a:spcBef>
                <a:spcAft>
                  <a:spcPct val="35000"/>
                </a:spcAft>
              </a:pPr>
              <a:r>
                <a:rPr lang="en-US" sz="2400" dirty="0">
                  <a:latin typeface="Helvetica" panose="020B0604020202020204" pitchFamily="34" charset="0"/>
                  <a:cs typeface="Helvetica" panose="020B0604020202020204" pitchFamily="34" charset="0"/>
                </a:rPr>
                <a:t>An approach to helping people understand, make, and communicate their decisions:</a:t>
              </a:r>
            </a:p>
          </p:txBody>
        </p:sp>
        <p:sp>
          <p:nvSpPr>
            <p:cNvPr id="6" name="Freeform: Shape 5">
              <a:extLst>
                <a:ext uri="{FF2B5EF4-FFF2-40B4-BE49-F238E27FC236}">
                  <a16:creationId xmlns:a16="http://schemas.microsoft.com/office/drawing/2014/main" id="{C5A50528-0414-4976-9CD4-43C28003DF94}"/>
                </a:ext>
              </a:extLst>
            </p:cNvPr>
            <p:cNvSpPr/>
            <p:nvPr/>
          </p:nvSpPr>
          <p:spPr>
            <a:xfrm>
              <a:off x="447674" y="3232345"/>
              <a:ext cx="8248651" cy="869400"/>
            </a:xfrm>
            <a:custGeom>
              <a:avLst/>
              <a:gdLst>
                <a:gd name="connsiteX0" fmla="*/ 0 w 8248651"/>
                <a:gd name="connsiteY0" fmla="*/ 0 h 869400"/>
                <a:gd name="connsiteX1" fmla="*/ 8248651 w 8248651"/>
                <a:gd name="connsiteY1" fmla="*/ 0 h 869400"/>
                <a:gd name="connsiteX2" fmla="*/ 8248651 w 8248651"/>
                <a:gd name="connsiteY2" fmla="*/ 869400 h 869400"/>
                <a:gd name="connsiteX3" fmla="*/ 0 w 8248651"/>
                <a:gd name="connsiteY3" fmla="*/ 869400 h 869400"/>
                <a:gd name="connsiteX4" fmla="*/ 0 w 8248651"/>
                <a:gd name="connsiteY4" fmla="*/ 0 h 86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651" h="869400">
                  <a:moveTo>
                    <a:pt x="0" y="0"/>
                  </a:moveTo>
                  <a:lnTo>
                    <a:pt x="8248651" y="0"/>
                  </a:lnTo>
                  <a:lnTo>
                    <a:pt x="8248651" y="869400"/>
                  </a:lnTo>
                  <a:lnTo>
                    <a:pt x="0" y="869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1895" tIns="30480" rIns="170688" bIns="30480" numCol="1" spcCol="1270" anchor="t" anchorCtr="0">
              <a:noAutofit/>
            </a:bodyPr>
            <a:lstStyle/>
            <a:p>
              <a:pPr marL="171450" lvl="1" indent="-171450" defTabSz="844550">
                <a:lnSpc>
                  <a:spcPct val="90000"/>
                </a:lnSpc>
                <a:spcBef>
                  <a:spcPct val="0"/>
                </a:spcBef>
                <a:spcAft>
                  <a:spcPct val="20000"/>
                </a:spcAft>
                <a:buChar char="•"/>
              </a:pPr>
              <a:r>
                <a:rPr lang="en-US" sz="1900" dirty="0">
                  <a:latin typeface="Helvetica" panose="020B0604020202020204" pitchFamily="34" charset="0"/>
                  <a:cs typeface="Helvetica" panose="020B0604020202020204" pitchFamily="34" charset="0"/>
                </a:rPr>
                <a:t>Individual selects trusted advisor to serve as supporter</a:t>
              </a:r>
            </a:p>
            <a:p>
              <a:pPr marL="171450" lvl="1" indent="-171450" defTabSz="844550">
                <a:lnSpc>
                  <a:spcPct val="90000"/>
                </a:lnSpc>
                <a:spcBef>
                  <a:spcPct val="0"/>
                </a:spcBef>
                <a:spcAft>
                  <a:spcPct val="20000"/>
                </a:spcAft>
                <a:buChar char="•"/>
              </a:pPr>
              <a:r>
                <a:rPr lang="en-US" sz="1900" dirty="0">
                  <a:latin typeface="Helvetica" panose="020B0604020202020204" pitchFamily="34" charset="0"/>
                  <a:cs typeface="Helvetica" panose="020B0604020202020204" pitchFamily="34" charset="0"/>
                </a:rPr>
                <a:t>Supporter agrees to help person understand, make, communicate their decisions</a:t>
              </a:r>
            </a:p>
          </p:txBody>
        </p:sp>
        <p:sp>
          <p:nvSpPr>
            <p:cNvPr id="7" name="Freeform: Shape 6">
              <a:extLst>
                <a:ext uri="{FF2B5EF4-FFF2-40B4-BE49-F238E27FC236}">
                  <a16:creationId xmlns:a16="http://schemas.microsoft.com/office/drawing/2014/main" id="{D87826B2-128F-4793-B848-2F7D8BEDE1B9}"/>
                </a:ext>
              </a:extLst>
            </p:cNvPr>
            <p:cNvSpPr/>
            <p:nvPr/>
          </p:nvSpPr>
          <p:spPr>
            <a:xfrm>
              <a:off x="447674" y="4304785"/>
              <a:ext cx="8248651" cy="926639"/>
            </a:xfrm>
            <a:custGeom>
              <a:avLst/>
              <a:gdLst>
                <a:gd name="connsiteX0" fmla="*/ 0 w 8248651"/>
                <a:gd name="connsiteY0" fmla="*/ 154443 h 926639"/>
                <a:gd name="connsiteX1" fmla="*/ 154443 w 8248651"/>
                <a:gd name="connsiteY1" fmla="*/ 0 h 926639"/>
                <a:gd name="connsiteX2" fmla="*/ 8094208 w 8248651"/>
                <a:gd name="connsiteY2" fmla="*/ 0 h 926639"/>
                <a:gd name="connsiteX3" fmla="*/ 8248651 w 8248651"/>
                <a:gd name="connsiteY3" fmla="*/ 154443 h 926639"/>
                <a:gd name="connsiteX4" fmla="*/ 8248651 w 8248651"/>
                <a:gd name="connsiteY4" fmla="*/ 772196 h 926639"/>
                <a:gd name="connsiteX5" fmla="*/ 8094208 w 8248651"/>
                <a:gd name="connsiteY5" fmla="*/ 926639 h 926639"/>
                <a:gd name="connsiteX6" fmla="*/ 154443 w 8248651"/>
                <a:gd name="connsiteY6" fmla="*/ 926639 h 926639"/>
                <a:gd name="connsiteX7" fmla="*/ 0 w 8248651"/>
                <a:gd name="connsiteY7" fmla="*/ 772196 h 926639"/>
                <a:gd name="connsiteX8" fmla="*/ 0 w 8248651"/>
                <a:gd name="connsiteY8" fmla="*/ 154443 h 92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8651" h="926639">
                  <a:moveTo>
                    <a:pt x="0" y="154443"/>
                  </a:moveTo>
                  <a:cubicBezTo>
                    <a:pt x="0" y="69146"/>
                    <a:pt x="69146" y="0"/>
                    <a:pt x="154443" y="0"/>
                  </a:cubicBezTo>
                  <a:lnTo>
                    <a:pt x="8094208" y="0"/>
                  </a:lnTo>
                  <a:cubicBezTo>
                    <a:pt x="8179505" y="0"/>
                    <a:pt x="8248651" y="69146"/>
                    <a:pt x="8248651" y="154443"/>
                  </a:cubicBezTo>
                  <a:lnTo>
                    <a:pt x="8248651" y="772196"/>
                  </a:lnTo>
                  <a:cubicBezTo>
                    <a:pt x="8248651" y="857493"/>
                    <a:pt x="8179505" y="926639"/>
                    <a:pt x="8094208" y="926639"/>
                  </a:cubicBezTo>
                  <a:lnTo>
                    <a:pt x="154443" y="926639"/>
                  </a:lnTo>
                  <a:cubicBezTo>
                    <a:pt x="69146" y="926639"/>
                    <a:pt x="0" y="857493"/>
                    <a:pt x="0" y="772196"/>
                  </a:cubicBezTo>
                  <a:lnTo>
                    <a:pt x="0" y="1544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675" tIns="136675" rIns="136675" bIns="136675" numCol="1" spcCol="1270" anchor="ctr" anchorCtr="0">
              <a:noAutofit/>
            </a:bodyPr>
            <a:lstStyle/>
            <a:p>
              <a:pPr defTabSz="1066800">
                <a:lnSpc>
                  <a:spcPct val="90000"/>
                </a:lnSpc>
                <a:spcBef>
                  <a:spcPct val="0"/>
                </a:spcBef>
                <a:spcAft>
                  <a:spcPct val="35000"/>
                </a:spcAft>
              </a:pPr>
              <a:r>
                <a:rPr lang="en-US" sz="2400" b="1">
                  <a:latin typeface="Helvetica" panose="020B0604020202020204" pitchFamily="34" charset="0"/>
                  <a:cs typeface="Helvetica" panose="020B0604020202020204" pitchFamily="34" charset="0"/>
                </a:rPr>
                <a:t>Health Care Agent </a:t>
              </a:r>
              <a:r>
                <a:rPr lang="en-US" sz="2400">
                  <a:latin typeface="Helvetica" panose="020B0604020202020204" pitchFamily="34" charset="0"/>
                  <a:cs typeface="Helvetica" panose="020B0604020202020204" pitchFamily="34" charset="0"/>
                </a:rPr>
                <a:t>is the person who is a </a:t>
              </a:r>
              <a:r>
                <a:rPr lang="en-US" sz="2400" b="1">
                  <a:latin typeface="Helvetica" panose="020B0604020202020204" pitchFamily="34" charset="0"/>
                  <a:cs typeface="Helvetica" panose="020B0604020202020204" pitchFamily="34" charset="0"/>
                </a:rPr>
                <a:t>substitute</a:t>
              </a:r>
              <a:r>
                <a:rPr lang="en-US" sz="2400">
                  <a:latin typeface="Helvetica" panose="020B0604020202020204" pitchFamily="34" charset="0"/>
                  <a:cs typeface="Helvetica" panose="020B0604020202020204" pitchFamily="34" charset="0"/>
                </a:rPr>
                <a:t> decision-maker if a person becomes incapacitated. </a:t>
              </a:r>
            </a:p>
          </p:txBody>
        </p:sp>
        <p:sp>
          <p:nvSpPr>
            <p:cNvPr id="8" name="Freeform: Shape 7">
              <a:extLst>
                <a:ext uri="{FF2B5EF4-FFF2-40B4-BE49-F238E27FC236}">
                  <a16:creationId xmlns:a16="http://schemas.microsoft.com/office/drawing/2014/main" id="{547C5725-C723-41CC-97FC-DC4A316655B8}"/>
                </a:ext>
              </a:extLst>
            </p:cNvPr>
            <p:cNvSpPr/>
            <p:nvPr/>
          </p:nvSpPr>
          <p:spPr>
            <a:xfrm>
              <a:off x="447674" y="5434464"/>
              <a:ext cx="8248651" cy="926639"/>
            </a:xfrm>
            <a:custGeom>
              <a:avLst/>
              <a:gdLst>
                <a:gd name="connsiteX0" fmla="*/ 0 w 8248651"/>
                <a:gd name="connsiteY0" fmla="*/ 154443 h 926639"/>
                <a:gd name="connsiteX1" fmla="*/ 154443 w 8248651"/>
                <a:gd name="connsiteY1" fmla="*/ 0 h 926639"/>
                <a:gd name="connsiteX2" fmla="*/ 8094208 w 8248651"/>
                <a:gd name="connsiteY2" fmla="*/ 0 h 926639"/>
                <a:gd name="connsiteX3" fmla="*/ 8248651 w 8248651"/>
                <a:gd name="connsiteY3" fmla="*/ 154443 h 926639"/>
                <a:gd name="connsiteX4" fmla="*/ 8248651 w 8248651"/>
                <a:gd name="connsiteY4" fmla="*/ 772196 h 926639"/>
                <a:gd name="connsiteX5" fmla="*/ 8094208 w 8248651"/>
                <a:gd name="connsiteY5" fmla="*/ 926639 h 926639"/>
                <a:gd name="connsiteX6" fmla="*/ 154443 w 8248651"/>
                <a:gd name="connsiteY6" fmla="*/ 926639 h 926639"/>
                <a:gd name="connsiteX7" fmla="*/ 0 w 8248651"/>
                <a:gd name="connsiteY7" fmla="*/ 772196 h 926639"/>
                <a:gd name="connsiteX8" fmla="*/ 0 w 8248651"/>
                <a:gd name="connsiteY8" fmla="*/ 154443 h 92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8651" h="926639">
                  <a:moveTo>
                    <a:pt x="0" y="154443"/>
                  </a:moveTo>
                  <a:cubicBezTo>
                    <a:pt x="0" y="69146"/>
                    <a:pt x="69146" y="0"/>
                    <a:pt x="154443" y="0"/>
                  </a:cubicBezTo>
                  <a:lnTo>
                    <a:pt x="8094208" y="0"/>
                  </a:lnTo>
                  <a:cubicBezTo>
                    <a:pt x="8179505" y="0"/>
                    <a:pt x="8248651" y="69146"/>
                    <a:pt x="8248651" y="154443"/>
                  </a:cubicBezTo>
                  <a:lnTo>
                    <a:pt x="8248651" y="772196"/>
                  </a:lnTo>
                  <a:cubicBezTo>
                    <a:pt x="8248651" y="857493"/>
                    <a:pt x="8179505" y="926639"/>
                    <a:pt x="8094208" y="926639"/>
                  </a:cubicBezTo>
                  <a:lnTo>
                    <a:pt x="154443" y="926639"/>
                  </a:lnTo>
                  <a:cubicBezTo>
                    <a:pt x="69146" y="926639"/>
                    <a:pt x="0" y="857493"/>
                    <a:pt x="0" y="772196"/>
                  </a:cubicBezTo>
                  <a:lnTo>
                    <a:pt x="0" y="1544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675" tIns="136675" rIns="136675" bIns="136675" numCol="1" spcCol="1270" anchor="ctr" anchorCtr="0">
              <a:noAutofit/>
            </a:bodyPr>
            <a:lstStyle/>
            <a:p>
              <a:pPr defTabSz="1066800">
                <a:lnSpc>
                  <a:spcPct val="90000"/>
                </a:lnSpc>
                <a:spcBef>
                  <a:spcPct val="0"/>
                </a:spcBef>
                <a:spcAft>
                  <a:spcPct val="35000"/>
                </a:spcAft>
              </a:pPr>
              <a:r>
                <a:rPr lang="en-US" sz="2400" b="1">
                  <a:latin typeface="Helvetica" panose="020B0604020202020204" pitchFamily="34" charset="0"/>
                  <a:cs typeface="Helvetica" panose="020B0604020202020204" pitchFamily="34" charset="0"/>
                </a:rPr>
                <a:t>A Decision-Making Supporter </a:t>
              </a:r>
              <a:r>
                <a:rPr lang="en-US" sz="2400">
                  <a:latin typeface="Helvetica" panose="020B0604020202020204" pitchFamily="34" charset="0"/>
                  <a:cs typeface="Helvetica" panose="020B0604020202020204" pitchFamily="34" charset="0"/>
                </a:rPr>
                <a:t>is a person who </a:t>
              </a:r>
              <a:r>
                <a:rPr lang="en-US" sz="2400" b="1">
                  <a:latin typeface="Helvetica" panose="020B0604020202020204" pitchFamily="34" charset="0"/>
                  <a:cs typeface="Helvetica" panose="020B0604020202020204" pitchFamily="34" charset="0"/>
                </a:rPr>
                <a:t>supports</a:t>
              </a:r>
              <a:r>
                <a:rPr lang="en-US" sz="2400">
                  <a:latin typeface="Helvetica" panose="020B0604020202020204" pitchFamily="34" charset="0"/>
                  <a:cs typeface="Helvetica" panose="020B0604020202020204" pitchFamily="34" charset="0"/>
                </a:rPr>
                <a:t> the person in making decisions. </a:t>
              </a:r>
            </a:p>
          </p:txBody>
        </p:sp>
      </p:grpSp>
      <p:sp>
        <p:nvSpPr>
          <p:cNvPr id="2" name="Slide Number Placeholder 1">
            <a:extLst>
              <a:ext uri="{FF2B5EF4-FFF2-40B4-BE49-F238E27FC236}">
                <a16:creationId xmlns:a16="http://schemas.microsoft.com/office/drawing/2014/main" id="{F4328675-7D1B-478E-959A-23EF8DFFBCD8}"/>
              </a:ext>
            </a:extLst>
          </p:cNvPr>
          <p:cNvSpPr>
            <a:spLocks noGrp="1"/>
          </p:cNvSpPr>
          <p:nvPr>
            <p:ph type="sldNum" sz="quarter" idx="12"/>
          </p:nvPr>
        </p:nvSpPr>
        <p:spPr>
          <a:xfrm>
            <a:off x="10397741" y="311199"/>
            <a:ext cx="791308" cy="767687"/>
          </a:xfrm>
        </p:spPr>
        <p:txBody>
          <a:bodyPr/>
          <a:lstStyle/>
          <a:p>
            <a:fld id="{CE4336A4-2B19-44F4-A36D-08828586826E}" type="slidenum">
              <a:rPr lang="en-US" altLang="en-US" smtClean="0">
                <a:latin typeface="Arial" panose="020B0604020202020204" pitchFamily="34" charset="0"/>
                <a:cs typeface="Arial" panose="020B0604020202020204" pitchFamily="34" charset="0"/>
              </a:rPr>
              <a:pPr/>
              <a:t>9</a:t>
            </a:fld>
            <a:endParaRPr lang="en-US" alt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2C96058-69E9-4E15-BB4A-CFE794FDB2AD}"/>
              </a:ext>
            </a:extLst>
          </p:cNvPr>
          <p:cNvSpPr txBox="1"/>
          <p:nvPr/>
        </p:nvSpPr>
        <p:spPr>
          <a:xfrm>
            <a:off x="816428" y="510376"/>
            <a:ext cx="6096000" cy="707886"/>
          </a:xfrm>
          <a:prstGeom prst="rect">
            <a:avLst/>
          </a:prstGeom>
          <a:noFill/>
        </p:spPr>
        <p:txBody>
          <a:bodyPr wrap="square">
            <a:spAutoFit/>
          </a:bodyPr>
          <a:lstStyle/>
          <a:p>
            <a:r>
              <a:rPr lang="en-US" sz="4000" dirty="0">
                <a:solidFill>
                  <a:schemeClr val="bg1"/>
                </a:solidFill>
              </a:rPr>
              <a:t>Supported Decision-Making </a:t>
            </a:r>
            <a:endParaRPr lang="en-US" sz="4000" dirty="0"/>
          </a:p>
        </p:txBody>
      </p:sp>
    </p:spTree>
    <p:extLst>
      <p:ext uri="{BB962C8B-B14F-4D97-AF65-F5344CB8AC3E}">
        <p14:creationId xmlns:p14="http://schemas.microsoft.com/office/powerpoint/2010/main" val="36374992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bjectiv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ide Vertical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orizontal Titl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N" id="{BD3F0EA2-A17B-414D-AF87-106A82E3DC4B}" vid="{FCD8CA8C-BCD7-4731-90CE-D4E0EDE0E084}"/>
    </a:ext>
  </a:extLst>
</a:theme>
</file>

<file path=ppt/theme/theme5.xml><?xml version="1.0" encoding="utf-8"?>
<a:theme xmlns:a="http://schemas.openxmlformats.org/drawingml/2006/main" name="5- Full Slide Image Behind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 Thin Vertical Title">
  <a:themeElements>
    <a:clrScheme name="Custom 9">
      <a:dk1>
        <a:sysClr val="windowText" lastClr="000000"/>
      </a:dk1>
      <a:lt1>
        <a:sysClr val="window" lastClr="FFFFFF"/>
      </a:lt1>
      <a:dk2>
        <a:srgbClr val="44546A"/>
      </a:dk2>
      <a:lt2>
        <a:srgbClr val="E7E6E6"/>
      </a:lt2>
      <a:accent1>
        <a:srgbClr val="5B9BD5"/>
      </a:accent1>
      <a:accent2>
        <a:srgbClr val="D83B01"/>
      </a:accent2>
      <a:accent3>
        <a:srgbClr val="A5A5A5"/>
      </a:accent3>
      <a:accent4>
        <a:srgbClr val="FFC000"/>
      </a:accent4>
      <a:accent5>
        <a:srgbClr val="4472C4"/>
      </a:accent5>
      <a:accent6>
        <a:srgbClr val="70AD47"/>
      </a:accent6>
      <a:hlink>
        <a:srgbClr val="034A90"/>
      </a:hlink>
      <a:folHlink>
        <a:srgbClr val="6F3B55"/>
      </a:folHlink>
    </a:clrScheme>
    <a:fontScheme name="Custom 7">
      <a:majorFont>
        <a:latin typeface="Cambria"/>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N Accessible template.potx" id="{45D89E5A-23AA-460B-BE4E-0CD191EADAD2}" vid="{CF916EB5-8E94-4AAB-9604-E511BF680E09}"/>
    </a:ext>
  </a:extLst>
</a:theme>
</file>

<file path=ppt/theme/theme7.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Johns Hopkins  PowerPoint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9"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SON PowerPoint Template - Updated 2024 - shared publicly</Template>
  <TotalTime>231</TotalTime>
  <Words>1976</Words>
  <Application>Microsoft Office PowerPoint</Application>
  <PresentationFormat>Widescreen</PresentationFormat>
  <Paragraphs>135</Paragraphs>
  <Slides>20</Slides>
  <Notes>9</Notes>
  <HiddenSlides>0</HiddenSlides>
  <MMClips>0</MMClips>
  <ScaleCrop>false</ScaleCrop>
  <HeadingPairs>
    <vt:vector size="6" baseType="variant">
      <vt:variant>
        <vt:lpstr>Fonts Used</vt:lpstr>
      </vt:variant>
      <vt:variant>
        <vt:i4>17</vt:i4>
      </vt:variant>
      <vt:variant>
        <vt:lpstr>Theme</vt:lpstr>
      </vt:variant>
      <vt:variant>
        <vt:i4>10</vt:i4>
      </vt:variant>
      <vt:variant>
        <vt:lpstr>Slide Titles</vt:lpstr>
      </vt:variant>
      <vt:variant>
        <vt:i4>20</vt:i4>
      </vt:variant>
    </vt:vector>
  </HeadingPairs>
  <TitlesOfParts>
    <vt:vector size="47" baseType="lpstr">
      <vt:lpstr>ＭＳ Ｐゴシック</vt:lpstr>
      <vt:lpstr>Aptos</vt:lpstr>
      <vt:lpstr>Aptos Display</vt:lpstr>
      <vt:lpstr>Arial</vt:lpstr>
      <vt:lpstr>Calibri</vt:lpstr>
      <vt:lpstr>Courier New</vt:lpstr>
      <vt:lpstr>Gentona Medium</vt:lpstr>
      <vt:lpstr>Georgia</vt:lpstr>
      <vt:lpstr>Helvetica</vt:lpstr>
      <vt:lpstr>Osaka</vt:lpstr>
      <vt:lpstr>Sans Serif Collection</vt:lpstr>
      <vt:lpstr>Segoe UI</vt:lpstr>
      <vt:lpstr>Symbol</vt:lpstr>
      <vt:lpstr>Tahoma</vt:lpstr>
      <vt:lpstr>Times</vt:lpstr>
      <vt:lpstr>Wingdings</vt:lpstr>
      <vt:lpstr>ヒラギノ角ゴ Pro W3</vt:lpstr>
      <vt:lpstr>Title Slides</vt:lpstr>
      <vt:lpstr>Objectives</vt:lpstr>
      <vt:lpstr>Wide Vertical Title</vt:lpstr>
      <vt:lpstr>Horizontal Title </vt:lpstr>
      <vt:lpstr>5- Full Slide Image Behind Title</vt:lpstr>
      <vt:lpstr>6- Thin Vertical Title</vt:lpstr>
      <vt:lpstr>2_Office Theme</vt:lpstr>
      <vt:lpstr>Johns Hopkins  PowerPoint theme</vt:lpstr>
      <vt:lpstr>1_Office Theme</vt:lpstr>
      <vt:lpstr>1_Title Slides</vt:lpstr>
      <vt:lpstr>PowerPoint Presentation</vt:lpstr>
      <vt:lpstr>                                                                 </vt:lpstr>
      <vt:lpstr>Calendar </vt:lpstr>
      <vt:lpstr>PowerPoint Presentation</vt:lpstr>
      <vt:lpstr>Advance Care Planning for a Person with Dementia</vt:lpstr>
      <vt:lpstr>PowerPoint Presentation</vt:lpstr>
      <vt:lpstr>PowerPoint Presentation</vt:lpstr>
      <vt:lpstr>Advance Directives &amp; Medical Orders in ACP</vt:lpstr>
      <vt:lpstr>PowerPoint Presentation</vt:lpstr>
      <vt:lpstr>PowerPoint Presentation</vt:lpstr>
      <vt:lpstr>PowerPoint Presentation</vt:lpstr>
      <vt:lpstr> Challenges of ACP in Dementia: Timing is Critical</vt:lpstr>
      <vt:lpstr>                                                   Why is ACP Important in Dementia</vt:lpstr>
      <vt:lpstr>Caregivers </vt:lpstr>
      <vt:lpstr>PowerPoint Presentation</vt:lpstr>
      <vt:lpstr>PowerPoint Presentation</vt:lpstr>
      <vt:lpstr>PowerPoint Presentation</vt:lpstr>
      <vt:lpstr>Disagreement among Family Members</vt:lpstr>
      <vt:lpstr>  </vt:lpstr>
      <vt:lpstr>                         Key Points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 Care Planning for a Person with Dementia</dc:title>
  <dc:creator>jane Marks</dc:creator>
  <cp:lastModifiedBy>Wendy Farthing</cp:lastModifiedBy>
  <cp:revision>10</cp:revision>
  <dcterms:created xsi:type="dcterms:W3CDTF">2025-10-17T15:29:34Z</dcterms:created>
  <dcterms:modified xsi:type="dcterms:W3CDTF">2025-11-20T16:54:04Z</dcterms:modified>
</cp:coreProperties>
</file>