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0" r:id="rId1"/>
    <p:sldMasterId id="2147484242" r:id="rId2"/>
    <p:sldMasterId id="2147484254" r:id="rId3"/>
    <p:sldMasterId id="2147484259" r:id="rId4"/>
    <p:sldMasterId id="2147484276" r:id="rId5"/>
  </p:sldMasterIdLst>
  <p:notesMasterIdLst>
    <p:notesMasterId r:id="rId21"/>
  </p:notesMasterIdLst>
  <p:handoutMasterIdLst>
    <p:handoutMasterId r:id="rId22"/>
  </p:handoutMasterIdLst>
  <p:sldIdLst>
    <p:sldId id="453" r:id="rId6"/>
    <p:sldId id="1007" r:id="rId7"/>
    <p:sldId id="449" r:id="rId8"/>
    <p:sldId id="1134" r:id="rId9"/>
    <p:sldId id="1009" r:id="rId10"/>
    <p:sldId id="1008" r:id="rId11"/>
    <p:sldId id="257" r:id="rId12"/>
    <p:sldId id="261" r:id="rId13"/>
    <p:sldId id="262" r:id="rId14"/>
    <p:sldId id="258" r:id="rId15"/>
    <p:sldId id="263" r:id="rId16"/>
    <p:sldId id="259" r:id="rId17"/>
    <p:sldId id="264" r:id="rId18"/>
    <p:sldId id="260" r:id="rId19"/>
    <p:sldId id="266" r:id="rId20"/>
  </p:sldIdLst>
  <p:sldSz cx="9144000" cy="6858000" type="screen4x3"/>
  <p:notesSz cx="6858000" cy="92964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anda M Goldschmidt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00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F58F65-CB6C-4BB8-8447-0E9AEB1F53B5}" v="21" dt="2025-10-16T15:29:50.9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441" autoAdjust="0"/>
    <p:restoredTop sz="94694"/>
  </p:normalViewPr>
  <p:slideViewPr>
    <p:cSldViewPr>
      <p:cViewPr>
        <p:scale>
          <a:sx n="150" d="100"/>
          <a:sy n="150" d="100"/>
        </p:scale>
        <p:origin x="1116" y="-27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214" y="-10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ndy Farthing" userId="2577b211-73fe-4c59-90f0-79dea9a1eef5" providerId="ADAL" clId="{0CF58F65-CB6C-4BB8-8447-0E9AEB1F53B5}"/>
    <pc:docChg chg="undo custSel addSld delSld modSld sldOrd">
      <pc:chgData name="Wendy Farthing" userId="2577b211-73fe-4c59-90f0-79dea9a1eef5" providerId="ADAL" clId="{0CF58F65-CB6C-4BB8-8447-0E9AEB1F53B5}" dt="2025-10-16T15:30:18.336" v="236" actId="2711"/>
      <pc:docMkLst>
        <pc:docMk/>
      </pc:docMkLst>
      <pc:sldChg chg="add del modTransition">
        <pc:chgData name="Wendy Farthing" userId="2577b211-73fe-4c59-90f0-79dea9a1eef5" providerId="ADAL" clId="{0CF58F65-CB6C-4BB8-8447-0E9AEB1F53B5}" dt="2025-10-16T13:48:17.468" v="182" actId="47"/>
        <pc:sldMkLst>
          <pc:docMk/>
          <pc:sldMk cId="1284087617" sldId="256"/>
        </pc:sldMkLst>
      </pc:sldChg>
      <pc:sldChg chg="modSp add del mod modTransition">
        <pc:chgData name="Wendy Farthing" userId="2577b211-73fe-4c59-90f0-79dea9a1eef5" providerId="ADAL" clId="{0CF58F65-CB6C-4BB8-8447-0E9AEB1F53B5}" dt="2025-10-16T15:27:28.154" v="217" actId="2711"/>
        <pc:sldMkLst>
          <pc:docMk/>
          <pc:sldMk cId="420759565" sldId="257"/>
        </pc:sldMkLst>
        <pc:spChg chg="mod">
          <ac:chgData name="Wendy Farthing" userId="2577b211-73fe-4c59-90f0-79dea9a1eef5" providerId="ADAL" clId="{0CF58F65-CB6C-4BB8-8447-0E9AEB1F53B5}" dt="2025-10-16T15:27:28.154" v="217" actId="2711"/>
          <ac:spMkLst>
            <pc:docMk/>
            <pc:sldMk cId="420759565" sldId="257"/>
            <ac:spMk id="3" creationId="{88A9D4A5-71C3-BA45-7FC8-75CB217FFFD7}"/>
          </ac:spMkLst>
        </pc:spChg>
      </pc:sldChg>
      <pc:sldChg chg="modSp add del mod modTransition">
        <pc:chgData name="Wendy Farthing" userId="2577b211-73fe-4c59-90f0-79dea9a1eef5" providerId="ADAL" clId="{0CF58F65-CB6C-4BB8-8447-0E9AEB1F53B5}" dt="2025-10-16T15:28:22.250" v="222" actId="2711"/>
        <pc:sldMkLst>
          <pc:docMk/>
          <pc:sldMk cId="1677437545" sldId="258"/>
        </pc:sldMkLst>
        <pc:spChg chg="mod">
          <ac:chgData name="Wendy Farthing" userId="2577b211-73fe-4c59-90f0-79dea9a1eef5" providerId="ADAL" clId="{0CF58F65-CB6C-4BB8-8447-0E9AEB1F53B5}" dt="2025-10-16T15:28:22.250" v="222" actId="2711"/>
          <ac:spMkLst>
            <pc:docMk/>
            <pc:sldMk cId="1677437545" sldId="258"/>
            <ac:spMk id="3" creationId="{B625AC0B-48F9-0065-38A5-A722C31DB21A}"/>
          </ac:spMkLst>
        </pc:spChg>
      </pc:sldChg>
      <pc:sldChg chg="modSp add del mod modTransition">
        <pc:chgData name="Wendy Farthing" userId="2577b211-73fe-4c59-90f0-79dea9a1eef5" providerId="ADAL" clId="{0CF58F65-CB6C-4BB8-8447-0E9AEB1F53B5}" dt="2025-10-16T15:28:57.140" v="227" actId="2711"/>
        <pc:sldMkLst>
          <pc:docMk/>
          <pc:sldMk cId="1727349337" sldId="259"/>
        </pc:sldMkLst>
        <pc:spChg chg="mod">
          <ac:chgData name="Wendy Farthing" userId="2577b211-73fe-4c59-90f0-79dea9a1eef5" providerId="ADAL" clId="{0CF58F65-CB6C-4BB8-8447-0E9AEB1F53B5}" dt="2025-10-16T15:28:57.140" v="227" actId="2711"/>
          <ac:spMkLst>
            <pc:docMk/>
            <pc:sldMk cId="1727349337" sldId="259"/>
            <ac:spMk id="3" creationId="{28F330CC-8641-740B-8E0C-7F125E363B2D}"/>
          </ac:spMkLst>
        </pc:spChg>
      </pc:sldChg>
      <pc:sldChg chg="modSp add del mod modTransition">
        <pc:chgData name="Wendy Farthing" userId="2577b211-73fe-4c59-90f0-79dea9a1eef5" providerId="ADAL" clId="{0CF58F65-CB6C-4BB8-8447-0E9AEB1F53B5}" dt="2025-10-16T15:29:26.623" v="231" actId="2711"/>
        <pc:sldMkLst>
          <pc:docMk/>
          <pc:sldMk cId="3182454497" sldId="260"/>
        </pc:sldMkLst>
        <pc:spChg chg="mod">
          <ac:chgData name="Wendy Farthing" userId="2577b211-73fe-4c59-90f0-79dea9a1eef5" providerId="ADAL" clId="{0CF58F65-CB6C-4BB8-8447-0E9AEB1F53B5}" dt="2025-10-16T15:29:26.623" v="231" actId="2711"/>
          <ac:spMkLst>
            <pc:docMk/>
            <pc:sldMk cId="3182454497" sldId="260"/>
            <ac:spMk id="3" creationId="{3BE32912-CC74-5EC6-B958-5812BD9588B3}"/>
          </ac:spMkLst>
        </pc:spChg>
      </pc:sldChg>
      <pc:sldChg chg="modSp add del mod modTransition">
        <pc:chgData name="Wendy Farthing" userId="2577b211-73fe-4c59-90f0-79dea9a1eef5" providerId="ADAL" clId="{0CF58F65-CB6C-4BB8-8447-0E9AEB1F53B5}" dt="2025-10-16T15:27:55.183" v="220" actId="2711"/>
        <pc:sldMkLst>
          <pc:docMk/>
          <pc:sldMk cId="845981912" sldId="261"/>
        </pc:sldMkLst>
        <pc:spChg chg="mod">
          <ac:chgData name="Wendy Farthing" userId="2577b211-73fe-4c59-90f0-79dea9a1eef5" providerId="ADAL" clId="{0CF58F65-CB6C-4BB8-8447-0E9AEB1F53B5}" dt="2025-10-16T15:27:55.183" v="220" actId="2711"/>
          <ac:spMkLst>
            <pc:docMk/>
            <pc:sldMk cId="845981912" sldId="261"/>
            <ac:spMk id="2" creationId="{B621AC8C-4108-F124-90B9-A9CB4E4082E5}"/>
          </ac:spMkLst>
        </pc:spChg>
        <pc:spChg chg="mod">
          <ac:chgData name="Wendy Farthing" userId="2577b211-73fe-4c59-90f0-79dea9a1eef5" providerId="ADAL" clId="{0CF58F65-CB6C-4BB8-8447-0E9AEB1F53B5}" dt="2025-10-16T15:27:47.937" v="219" actId="27636"/>
          <ac:spMkLst>
            <pc:docMk/>
            <pc:sldMk cId="845981912" sldId="261"/>
            <ac:spMk id="3" creationId="{DD91C449-D053-F2FB-9700-D445E009ADE3}"/>
          </ac:spMkLst>
        </pc:spChg>
      </pc:sldChg>
      <pc:sldChg chg="modSp add del mod modTransition">
        <pc:chgData name="Wendy Farthing" userId="2577b211-73fe-4c59-90f0-79dea9a1eef5" providerId="ADAL" clId="{0CF58F65-CB6C-4BB8-8447-0E9AEB1F53B5}" dt="2025-10-16T15:28:13.429" v="221" actId="2711"/>
        <pc:sldMkLst>
          <pc:docMk/>
          <pc:sldMk cId="210697338" sldId="262"/>
        </pc:sldMkLst>
        <pc:spChg chg="mod">
          <ac:chgData name="Wendy Farthing" userId="2577b211-73fe-4c59-90f0-79dea9a1eef5" providerId="ADAL" clId="{0CF58F65-CB6C-4BB8-8447-0E9AEB1F53B5}" dt="2025-10-16T13:49:21.007" v="187" actId="255"/>
          <ac:spMkLst>
            <pc:docMk/>
            <pc:sldMk cId="210697338" sldId="262"/>
            <ac:spMk id="2" creationId="{2BE23E4F-678B-E06E-802C-0A6B82554550}"/>
          </ac:spMkLst>
        </pc:spChg>
        <pc:spChg chg="mod">
          <ac:chgData name="Wendy Farthing" userId="2577b211-73fe-4c59-90f0-79dea9a1eef5" providerId="ADAL" clId="{0CF58F65-CB6C-4BB8-8447-0E9AEB1F53B5}" dt="2025-10-16T15:28:13.429" v="221" actId="2711"/>
          <ac:spMkLst>
            <pc:docMk/>
            <pc:sldMk cId="210697338" sldId="262"/>
            <ac:spMk id="3" creationId="{E420D923-6A5A-E33C-C72C-9BCCD39A6DFC}"/>
          </ac:spMkLst>
        </pc:spChg>
      </pc:sldChg>
      <pc:sldChg chg="modSp add del mod modTransition">
        <pc:chgData name="Wendy Farthing" userId="2577b211-73fe-4c59-90f0-79dea9a1eef5" providerId="ADAL" clId="{0CF58F65-CB6C-4BB8-8447-0E9AEB1F53B5}" dt="2025-10-16T15:28:48.829" v="226" actId="27636"/>
        <pc:sldMkLst>
          <pc:docMk/>
          <pc:sldMk cId="4015251219" sldId="263"/>
        </pc:sldMkLst>
        <pc:spChg chg="mod">
          <ac:chgData name="Wendy Farthing" userId="2577b211-73fe-4c59-90f0-79dea9a1eef5" providerId="ADAL" clId="{0CF58F65-CB6C-4BB8-8447-0E9AEB1F53B5}" dt="2025-10-16T15:28:30.781" v="223" actId="2711"/>
          <ac:spMkLst>
            <pc:docMk/>
            <pc:sldMk cId="4015251219" sldId="263"/>
            <ac:spMk id="2" creationId="{167216EE-99D1-80C7-E6D9-F0B40F6BC61E}"/>
          </ac:spMkLst>
        </pc:spChg>
        <pc:spChg chg="mod">
          <ac:chgData name="Wendy Farthing" userId="2577b211-73fe-4c59-90f0-79dea9a1eef5" providerId="ADAL" clId="{0CF58F65-CB6C-4BB8-8447-0E9AEB1F53B5}" dt="2025-10-16T15:28:48.829" v="226" actId="27636"/>
          <ac:spMkLst>
            <pc:docMk/>
            <pc:sldMk cId="4015251219" sldId="263"/>
            <ac:spMk id="3" creationId="{3A0DF62C-1AA7-571A-E64F-F610041D593D}"/>
          </ac:spMkLst>
        </pc:spChg>
      </pc:sldChg>
      <pc:sldChg chg="modSp add del mod modTransition">
        <pc:chgData name="Wendy Farthing" userId="2577b211-73fe-4c59-90f0-79dea9a1eef5" providerId="ADAL" clId="{0CF58F65-CB6C-4BB8-8447-0E9AEB1F53B5}" dt="2025-10-16T15:29:10.411" v="230" actId="2711"/>
        <pc:sldMkLst>
          <pc:docMk/>
          <pc:sldMk cId="946782922" sldId="264"/>
        </pc:sldMkLst>
        <pc:spChg chg="mod">
          <ac:chgData name="Wendy Farthing" userId="2577b211-73fe-4c59-90f0-79dea9a1eef5" providerId="ADAL" clId="{0CF58F65-CB6C-4BB8-8447-0E9AEB1F53B5}" dt="2025-10-16T15:29:10.411" v="230" actId="2711"/>
          <ac:spMkLst>
            <pc:docMk/>
            <pc:sldMk cId="946782922" sldId="264"/>
            <ac:spMk id="2" creationId="{02D2EB10-7DDA-A961-15D3-74AE85461E2F}"/>
          </ac:spMkLst>
        </pc:spChg>
        <pc:spChg chg="mod">
          <ac:chgData name="Wendy Farthing" userId="2577b211-73fe-4c59-90f0-79dea9a1eef5" providerId="ADAL" clId="{0CF58F65-CB6C-4BB8-8447-0E9AEB1F53B5}" dt="2025-10-16T15:29:05.309" v="229" actId="27636"/>
          <ac:spMkLst>
            <pc:docMk/>
            <pc:sldMk cId="946782922" sldId="264"/>
            <ac:spMk id="3" creationId="{75F2E342-E248-1EC2-2F44-D21B4A409CD0}"/>
          </ac:spMkLst>
        </pc:spChg>
      </pc:sldChg>
      <pc:sldChg chg="modSp add del mod modTransition">
        <pc:chgData name="Wendy Farthing" userId="2577b211-73fe-4c59-90f0-79dea9a1eef5" providerId="ADAL" clId="{0CF58F65-CB6C-4BB8-8447-0E9AEB1F53B5}" dt="2025-10-16T15:30:18.336" v="236" actId="2711"/>
        <pc:sldMkLst>
          <pc:docMk/>
          <pc:sldMk cId="2166725763" sldId="266"/>
        </pc:sldMkLst>
        <pc:spChg chg="mod">
          <ac:chgData name="Wendy Farthing" userId="2577b211-73fe-4c59-90f0-79dea9a1eef5" providerId="ADAL" clId="{0CF58F65-CB6C-4BB8-8447-0E9AEB1F53B5}" dt="2025-10-16T15:30:18.336" v="236" actId="2711"/>
          <ac:spMkLst>
            <pc:docMk/>
            <pc:sldMk cId="2166725763" sldId="266"/>
            <ac:spMk id="2" creationId="{B41D3B35-6A0B-5ED1-E6ED-17DA8F1327FC}"/>
          </ac:spMkLst>
        </pc:spChg>
        <pc:spChg chg="mod">
          <ac:chgData name="Wendy Farthing" userId="2577b211-73fe-4c59-90f0-79dea9a1eef5" providerId="ADAL" clId="{0CF58F65-CB6C-4BB8-8447-0E9AEB1F53B5}" dt="2025-10-16T15:30:07.318" v="235" actId="255"/>
          <ac:spMkLst>
            <pc:docMk/>
            <pc:sldMk cId="2166725763" sldId="266"/>
            <ac:spMk id="3" creationId="{AC2983CE-C44B-4677-989B-E7456A2A72F1}"/>
          </ac:spMkLst>
        </pc:spChg>
      </pc:sldChg>
      <pc:sldChg chg="addSp delSp modSp mod setBg">
        <pc:chgData name="Wendy Farthing" userId="2577b211-73fe-4c59-90f0-79dea9a1eef5" providerId="ADAL" clId="{0CF58F65-CB6C-4BB8-8447-0E9AEB1F53B5}" dt="2025-10-16T15:26:09.214" v="211" actId="2711"/>
        <pc:sldMkLst>
          <pc:docMk/>
          <pc:sldMk cId="2157890463" sldId="449"/>
        </pc:sldMkLst>
        <pc:spChg chg="mod ord">
          <ac:chgData name="Wendy Farthing" userId="2577b211-73fe-4c59-90f0-79dea9a1eef5" providerId="ADAL" clId="{0CF58F65-CB6C-4BB8-8447-0E9AEB1F53B5}" dt="2025-10-15T18:50:29.634" v="173"/>
          <ac:spMkLst>
            <pc:docMk/>
            <pc:sldMk cId="2157890463" sldId="449"/>
            <ac:spMk id="2" creationId="{6A782C2C-DD4F-8D28-8D4F-83ED1F25DEE8}"/>
          </ac:spMkLst>
        </pc:spChg>
        <pc:spChg chg="mod">
          <ac:chgData name="Wendy Farthing" userId="2577b211-73fe-4c59-90f0-79dea9a1eef5" providerId="ADAL" clId="{0CF58F65-CB6C-4BB8-8447-0E9AEB1F53B5}" dt="2025-10-16T15:25:52.915" v="210" actId="2711"/>
          <ac:spMkLst>
            <pc:docMk/>
            <pc:sldMk cId="2157890463" sldId="449"/>
            <ac:spMk id="3" creationId="{409E8F05-EDFA-4187-1B62-5B4F7617349F}"/>
          </ac:spMkLst>
        </pc:spChg>
        <pc:spChg chg="mod">
          <ac:chgData name="Wendy Farthing" userId="2577b211-73fe-4c59-90f0-79dea9a1eef5" providerId="ADAL" clId="{0CF58F65-CB6C-4BB8-8447-0E9AEB1F53B5}" dt="2025-10-15T18:50:29.634" v="173"/>
          <ac:spMkLst>
            <pc:docMk/>
            <pc:sldMk cId="2157890463" sldId="449"/>
            <ac:spMk id="5" creationId="{A3627923-32C0-9CC7-FC4C-71F710A198B6}"/>
          </ac:spMkLst>
        </pc:spChg>
        <pc:spChg chg="add mod">
          <ac:chgData name="Wendy Farthing" userId="2577b211-73fe-4c59-90f0-79dea9a1eef5" providerId="ADAL" clId="{0CF58F65-CB6C-4BB8-8447-0E9AEB1F53B5}" dt="2025-10-16T15:26:09.214" v="211" actId="2711"/>
          <ac:spMkLst>
            <pc:docMk/>
            <pc:sldMk cId="2157890463" sldId="449"/>
            <ac:spMk id="6" creationId="{635FD81C-0ECC-D50D-8670-A8105A15F0E2}"/>
          </ac:spMkLst>
        </pc:spChg>
        <pc:spChg chg="add del">
          <ac:chgData name="Wendy Farthing" userId="2577b211-73fe-4c59-90f0-79dea9a1eef5" providerId="ADAL" clId="{0CF58F65-CB6C-4BB8-8447-0E9AEB1F53B5}" dt="2025-10-15T18:49:08.323" v="165" actId="26606"/>
          <ac:spMkLst>
            <pc:docMk/>
            <pc:sldMk cId="2157890463" sldId="449"/>
            <ac:spMk id="1031" creationId="{66E48AFA-8884-4F68-A44F-D2C1E8609C5A}"/>
          </ac:spMkLst>
        </pc:spChg>
        <pc:spChg chg="add del">
          <ac:chgData name="Wendy Farthing" userId="2577b211-73fe-4c59-90f0-79dea9a1eef5" providerId="ADAL" clId="{0CF58F65-CB6C-4BB8-8447-0E9AEB1F53B5}" dt="2025-10-15T18:49:08.323" v="165" actId="26606"/>
          <ac:spMkLst>
            <pc:docMk/>
            <pc:sldMk cId="2157890463" sldId="449"/>
            <ac:spMk id="1033" creationId="{969D19A6-08CB-498C-93EC-3FFB021FC68A}"/>
          </ac:spMkLst>
        </pc:spChg>
        <pc:spChg chg="add del">
          <ac:chgData name="Wendy Farthing" userId="2577b211-73fe-4c59-90f0-79dea9a1eef5" providerId="ADAL" clId="{0CF58F65-CB6C-4BB8-8447-0E9AEB1F53B5}" dt="2025-10-15T18:50:29.634" v="173"/>
          <ac:spMkLst>
            <pc:docMk/>
            <pc:sldMk cId="2157890463" sldId="449"/>
            <ac:spMk id="1035" creationId="{7ED7575E-88D2-B771-681D-46A7E55415DD}"/>
          </ac:spMkLst>
        </pc:spChg>
        <pc:spChg chg="add del">
          <ac:chgData name="Wendy Farthing" userId="2577b211-73fe-4c59-90f0-79dea9a1eef5" providerId="ADAL" clId="{0CF58F65-CB6C-4BB8-8447-0E9AEB1F53B5}" dt="2025-10-15T18:49:55.599" v="169" actId="26606"/>
          <ac:spMkLst>
            <pc:docMk/>
            <pc:sldMk cId="2157890463" sldId="449"/>
            <ac:spMk id="1038" creationId="{85F55C16-BC21-49EF-A4FF-C3155BB93BD3}"/>
          </ac:spMkLst>
        </pc:spChg>
        <pc:spChg chg="add del">
          <ac:chgData name="Wendy Farthing" userId="2577b211-73fe-4c59-90f0-79dea9a1eef5" providerId="ADAL" clId="{0CF58F65-CB6C-4BB8-8447-0E9AEB1F53B5}" dt="2025-10-15T18:49:55.599" v="169" actId="26606"/>
          <ac:spMkLst>
            <pc:docMk/>
            <pc:sldMk cId="2157890463" sldId="449"/>
            <ac:spMk id="1039" creationId="{0C5F069E-AFE6-4825-8945-46F2918A5019}"/>
          </ac:spMkLst>
        </pc:spChg>
        <pc:picChg chg="add del">
          <ac:chgData name="Wendy Farthing" userId="2577b211-73fe-4c59-90f0-79dea9a1eef5" providerId="ADAL" clId="{0CF58F65-CB6C-4BB8-8447-0E9AEB1F53B5}" dt="2025-10-15T18:50:53.670" v="176" actId="478"/>
          <ac:picMkLst>
            <pc:docMk/>
            <pc:sldMk cId="2157890463" sldId="449"/>
            <ac:picMk id="4" creationId="{CFE1229C-747C-4144-998F-1481FF4AE145}"/>
          </ac:picMkLst>
        </pc:picChg>
        <pc:picChg chg="mod ord">
          <ac:chgData name="Wendy Farthing" userId="2577b211-73fe-4c59-90f0-79dea9a1eef5" providerId="ADAL" clId="{0CF58F65-CB6C-4BB8-8447-0E9AEB1F53B5}" dt="2025-10-15T18:50:29.634" v="173"/>
          <ac:picMkLst>
            <pc:docMk/>
            <pc:sldMk cId="2157890463" sldId="449"/>
            <ac:picMk id="1026" creationId="{D67007EC-AE90-0C9E-D5CA-13CFA518B308}"/>
          </ac:picMkLst>
        </pc:picChg>
        <pc:cxnChg chg="add del">
          <ac:chgData name="Wendy Farthing" userId="2577b211-73fe-4c59-90f0-79dea9a1eef5" providerId="ADAL" clId="{0CF58F65-CB6C-4BB8-8447-0E9AEB1F53B5}" dt="2025-10-15T18:50:29.634" v="173"/>
          <ac:cxnSpMkLst>
            <pc:docMk/>
            <pc:sldMk cId="2157890463" sldId="449"/>
            <ac:cxnSpMk id="1036" creationId="{249EDD1B-F94D-B4E6-ACAA-566B9A26FDE3}"/>
          </ac:cxnSpMkLst>
        </pc:cxnChg>
        <pc:cxnChg chg="add del">
          <ac:chgData name="Wendy Farthing" userId="2577b211-73fe-4c59-90f0-79dea9a1eef5" providerId="ADAL" clId="{0CF58F65-CB6C-4BB8-8447-0E9AEB1F53B5}" dt="2025-10-15T18:50:18.475" v="171" actId="26606"/>
          <ac:cxnSpMkLst>
            <pc:docMk/>
            <pc:sldMk cId="2157890463" sldId="449"/>
            <ac:cxnSpMk id="1041" creationId="{1503BFE4-729B-D9D0-C17B-501E6AF1127A}"/>
          </ac:cxnSpMkLst>
        </pc:cxnChg>
      </pc:sldChg>
      <pc:sldChg chg="addSp delSp modSp del mod setBg">
        <pc:chgData name="Wendy Farthing" userId="2577b211-73fe-4c59-90f0-79dea9a1eef5" providerId="ADAL" clId="{0CF58F65-CB6C-4BB8-8447-0E9AEB1F53B5}" dt="2025-10-15T18:46:08.843" v="160" actId="47"/>
        <pc:sldMkLst>
          <pc:docMk/>
          <pc:sldMk cId="3760885923" sldId="451"/>
        </pc:sldMkLst>
        <pc:spChg chg="mod">
          <ac:chgData name="Wendy Farthing" userId="2577b211-73fe-4c59-90f0-79dea9a1eef5" providerId="ADAL" clId="{0CF58F65-CB6C-4BB8-8447-0E9AEB1F53B5}" dt="2025-10-15T18:45:11.307" v="159" actId="26606"/>
          <ac:spMkLst>
            <pc:docMk/>
            <pc:sldMk cId="3760885923" sldId="451"/>
            <ac:spMk id="2" creationId="{A16032BB-941C-21AB-CD4A-74359A5086AA}"/>
          </ac:spMkLst>
        </pc:spChg>
        <pc:spChg chg="add del">
          <ac:chgData name="Wendy Farthing" userId="2577b211-73fe-4c59-90f0-79dea9a1eef5" providerId="ADAL" clId="{0CF58F65-CB6C-4BB8-8447-0E9AEB1F53B5}" dt="2025-10-15T18:45:11.297" v="158" actId="26606"/>
          <ac:spMkLst>
            <pc:docMk/>
            <pc:sldMk cId="3760885923" sldId="451"/>
            <ac:spMk id="10" creationId="{C1DD1A8A-57D5-4A81-AD04-532B043C5611}"/>
          </ac:spMkLst>
        </pc:spChg>
        <pc:spChg chg="add del">
          <ac:chgData name="Wendy Farthing" userId="2577b211-73fe-4c59-90f0-79dea9a1eef5" providerId="ADAL" clId="{0CF58F65-CB6C-4BB8-8447-0E9AEB1F53B5}" dt="2025-10-15T18:45:11.297" v="158" actId="26606"/>
          <ac:spMkLst>
            <pc:docMk/>
            <pc:sldMk cId="3760885923" sldId="451"/>
            <ac:spMk id="12" creationId="{007891EC-4501-44ED-A8C8-B11B6DB767AB}"/>
          </ac:spMkLst>
        </pc:spChg>
        <pc:spChg chg="add">
          <ac:chgData name="Wendy Farthing" userId="2577b211-73fe-4c59-90f0-79dea9a1eef5" providerId="ADAL" clId="{0CF58F65-CB6C-4BB8-8447-0E9AEB1F53B5}" dt="2025-10-15T18:45:11.307" v="159" actId="26606"/>
          <ac:spMkLst>
            <pc:docMk/>
            <pc:sldMk cId="3760885923" sldId="451"/>
            <ac:spMk id="14" creationId="{D4771268-CB57-404A-9271-370EB28F6090}"/>
          </ac:spMkLst>
        </pc:spChg>
        <pc:picChg chg="mod ord">
          <ac:chgData name="Wendy Farthing" userId="2577b211-73fe-4c59-90f0-79dea9a1eef5" providerId="ADAL" clId="{0CF58F65-CB6C-4BB8-8447-0E9AEB1F53B5}" dt="2025-10-15T18:45:11.307" v="159" actId="26606"/>
          <ac:picMkLst>
            <pc:docMk/>
            <pc:sldMk cId="3760885923" sldId="451"/>
            <ac:picMk id="5" creationId="{00000000-0000-0000-0000-000000000000}"/>
          </ac:picMkLst>
        </pc:picChg>
      </pc:sldChg>
      <pc:sldChg chg="modSp mod">
        <pc:chgData name="Wendy Farthing" userId="2577b211-73fe-4c59-90f0-79dea9a1eef5" providerId="ADAL" clId="{0CF58F65-CB6C-4BB8-8447-0E9AEB1F53B5}" dt="2025-10-15T18:27:29.262" v="54" actId="20577"/>
        <pc:sldMkLst>
          <pc:docMk/>
          <pc:sldMk cId="1927202889" sldId="453"/>
        </pc:sldMkLst>
        <pc:spChg chg="mod">
          <ac:chgData name="Wendy Farthing" userId="2577b211-73fe-4c59-90f0-79dea9a1eef5" providerId="ADAL" clId="{0CF58F65-CB6C-4BB8-8447-0E9AEB1F53B5}" dt="2025-10-15T18:27:29.262" v="54" actId="20577"/>
          <ac:spMkLst>
            <pc:docMk/>
            <pc:sldMk cId="1927202889" sldId="453"/>
            <ac:spMk id="4" creationId="{83E072FD-31C3-3466-A31D-2C1280F8C568}"/>
          </ac:spMkLst>
        </pc:spChg>
      </pc:sldChg>
      <pc:sldChg chg="addSp delSp modSp mod ord">
        <pc:chgData name="Wendy Farthing" userId="2577b211-73fe-4c59-90f0-79dea9a1eef5" providerId="ADAL" clId="{0CF58F65-CB6C-4BB8-8447-0E9AEB1F53B5}" dt="2025-10-16T15:25:39.450" v="209" actId="2711"/>
        <pc:sldMkLst>
          <pc:docMk/>
          <pc:sldMk cId="1611290015" sldId="1007"/>
        </pc:sldMkLst>
        <pc:spChg chg="add del mod">
          <ac:chgData name="Wendy Farthing" userId="2577b211-73fe-4c59-90f0-79dea9a1eef5" providerId="ADAL" clId="{0CF58F65-CB6C-4BB8-8447-0E9AEB1F53B5}" dt="2025-10-15T18:23:24.848" v="16" actId="478"/>
          <ac:spMkLst>
            <pc:docMk/>
            <pc:sldMk cId="1611290015" sldId="1007"/>
            <ac:spMk id="3" creationId="{ECB8583C-6BDE-BA0E-41E6-26A167552D64}"/>
          </ac:spMkLst>
        </pc:spChg>
        <pc:spChg chg="mod">
          <ac:chgData name="Wendy Farthing" userId="2577b211-73fe-4c59-90f0-79dea9a1eef5" providerId="ADAL" clId="{0CF58F65-CB6C-4BB8-8447-0E9AEB1F53B5}" dt="2025-10-16T15:25:39.450" v="209" actId="2711"/>
          <ac:spMkLst>
            <pc:docMk/>
            <pc:sldMk cId="1611290015" sldId="1007"/>
            <ac:spMk id="5" creationId="{DC2618E1-8D89-EEB9-3916-AEE1A81F90B3}"/>
          </ac:spMkLst>
        </pc:spChg>
        <pc:spChg chg="add mod">
          <ac:chgData name="Wendy Farthing" userId="2577b211-73fe-4c59-90f0-79dea9a1eef5" providerId="ADAL" clId="{0CF58F65-CB6C-4BB8-8447-0E9AEB1F53B5}" dt="2025-10-16T15:25:03.265" v="207" actId="2711"/>
          <ac:spMkLst>
            <pc:docMk/>
            <pc:sldMk cId="1611290015" sldId="1007"/>
            <ac:spMk id="6" creationId="{C11FD1D0-DC73-6494-B0B8-565EBF597258}"/>
          </ac:spMkLst>
        </pc:spChg>
        <pc:graphicFrameChg chg="add del mod">
          <ac:chgData name="Wendy Farthing" userId="2577b211-73fe-4c59-90f0-79dea9a1eef5" providerId="ADAL" clId="{0CF58F65-CB6C-4BB8-8447-0E9AEB1F53B5}" dt="2025-10-15T18:23:24.848" v="16" actId="478"/>
          <ac:graphicFrameMkLst>
            <pc:docMk/>
            <pc:sldMk cId="1611290015" sldId="1007"/>
            <ac:graphicFrameMk id="2" creationId="{6B4A4AC8-835B-935C-B239-922C48144AD9}"/>
          </ac:graphicFrameMkLst>
        </pc:graphicFrameChg>
      </pc:sldChg>
      <pc:sldChg chg="modSp mod">
        <pc:chgData name="Wendy Farthing" userId="2577b211-73fe-4c59-90f0-79dea9a1eef5" providerId="ADAL" clId="{0CF58F65-CB6C-4BB8-8447-0E9AEB1F53B5}" dt="2025-10-16T15:27:08.005" v="216" actId="2711"/>
        <pc:sldMkLst>
          <pc:docMk/>
          <pc:sldMk cId="3430070832" sldId="1008"/>
        </pc:sldMkLst>
        <pc:spChg chg="mod">
          <ac:chgData name="Wendy Farthing" userId="2577b211-73fe-4c59-90f0-79dea9a1eef5" providerId="ADAL" clId="{0CF58F65-CB6C-4BB8-8447-0E9AEB1F53B5}" dt="2025-10-16T15:26:42.925" v="213" actId="2711"/>
          <ac:spMkLst>
            <pc:docMk/>
            <pc:sldMk cId="3430070832" sldId="1008"/>
            <ac:spMk id="2" creationId="{667F5EB4-0AB0-4349-B35A-ED150122283E}"/>
          </ac:spMkLst>
        </pc:spChg>
        <pc:spChg chg="mod">
          <ac:chgData name="Wendy Farthing" userId="2577b211-73fe-4c59-90f0-79dea9a1eef5" providerId="ADAL" clId="{0CF58F65-CB6C-4BB8-8447-0E9AEB1F53B5}" dt="2025-10-16T15:26:27.700" v="212" actId="2711"/>
          <ac:spMkLst>
            <pc:docMk/>
            <pc:sldMk cId="3430070832" sldId="1008"/>
            <ac:spMk id="3" creationId="{88B241A3-7865-4DDE-9CDD-3B9FE6648F3F}"/>
          </ac:spMkLst>
        </pc:spChg>
        <pc:spChg chg="mod">
          <ac:chgData name="Wendy Farthing" userId="2577b211-73fe-4c59-90f0-79dea9a1eef5" providerId="ADAL" clId="{0CF58F65-CB6C-4BB8-8447-0E9AEB1F53B5}" dt="2025-10-16T15:27:08.005" v="216" actId="2711"/>
          <ac:spMkLst>
            <pc:docMk/>
            <pc:sldMk cId="3430070832" sldId="1008"/>
            <ac:spMk id="4" creationId="{FF8CF859-6568-4025-948C-1ED559271646}"/>
          </ac:spMkLst>
        </pc:spChg>
      </pc:sldChg>
      <pc:sldChg chg="addSp delSp modSp new mod setBg">
        <pc:chgData name="Wendy Farthing" userId="2577b211-73fe-4c59-90f0-79dea9a1eef5" providerId="ADAL" clId="{0CF58F65-CB6C-4BB8-8447-0E9AEB1F53B5}" dt="2025-10-15T18:44:51.961" v="156" actId="26606"/>
        <pc:sldMkLst>
          <pc:docMk/>
          <pc:sldMk cId="1226233092" sldId="1009"/>
        </pc:sldMkLst>
        <pc:spChg chg="add del">
          <ac:chgData name="Wendy Farthing" userId="2577b211-73fe-4c59-90f0-79dea9a1eef5" providerId="ADAL" clId="{0CF58F65-CB6C-4BB8-8447-0E9AEB1F53B5}" dt="2025-10-15T18:44:35.859" v="155" actId="26606"/>
          <ac:spMkLst>
            <pc:docMk/>
            <pc:sldMk cId="1226233092" sldId="1009"/>
            <ac:spMk id="8" creationId="{32BC26D8-82FB-445E-AA49-62A77D7C1EE0}"/>
          </ac:spMkLst>
        </pc:spChg>
        <pc:spChg chg="add del">
          <ac:chgData name="Wendy Farthing" userId="2577b211-73fe-4c59-90f0-79dea9a1eef5" providerId="ADAL" clId="{0CF58F65-CB6C-4BB8-8447-0E9AEB1F53B5}" dt="2025-10-15T18:44:35.859" v="155" actId="26606"/>
          <ac:spMkLst>
            <pc:docMk/>
            <pc:sldMk cId="1226233092" sldId="1009"/>
            <ac:spMk id="10" creationId="{CB44330D-EA18-4254-AA95-EB49948539B8}"/>
          </ac:spMkLst>
        </pc:spChg>
        <pc:spChg chg="add del">
          <ac:chgData name="Wendy Farthing" userId="2577b211-73fe-4c59-90f0-79dea9a1eef5" providerId="ADAL" clId="{0CF58F65-CB6C-4BB8-8447-0E9AEB1F53B5}" dt="2025-10-15T18:44:51.961" v="156" actId="26606"/>
          <ac:spMkLst>
            <pc:docMk/>
            <pc:sldMk cId="1226233092" sldId="1009"/>
            <ac:spMk id="15" creationId="{AB8C311F-7253-4AED-9701-7FC0708C41C7}"/>
          </ac:spMkLst>
        </pc:spChg>
        <pc:spChg chg="add del">
          <ac:chgData name="Wendy Farthing" userId="2577b211-73fe-4c59-90f0-79dea9a1eef5" providerId="ADAL" clId="{0CF58F65-CB6C-4BB8-8447-0E9AEB1F53B5}" dt="2025-10-15T18:44:51.961" v="156" actId="26606"/>
          <ac:spMkLst>
            <pc:docMk/>
            <pc:sldMk cId="1226233092" sldId="1009"/>
            <ac:spMk id="17" creationId="{E2384209-CB15-4CDF-9D31-C44FD9A3F20D}"/>
          </ac:spMkLst>
        </pc:spChg>
        <pc:spChg chg="add del">
          <ac:chgData name="Wendy Farthing" userId="2577b211-73fe-4c59-90f0-79dea9a1eef5" providerId="ADAL" clId="{0CF58F65-CB6C-4BB8-8447-0E9AEB1F53B5}" dt="2025-10-15T18:44:51.961" v="156" actId="26606"/>
          <ac:spMkLst>
            <pc:docMk/>
            <pc:sldMk cId="1226233092" sldId="1009"/>
            <ac:spMk id="19" creationId="{2633B3B5-CC90-43F0-8714-D31D1F3F0209}"/>
          </ac:spMkLst>
        </pc:spChg>
        <pc:spChg chg="add del">
          <ac:chgData name="Wendy Farthing" userId="2577b211-73fe-4c59-90f0-79dea9a1eef5" providerId="ADAL" clId="{0CF58F65-CB6C-4BB8-8447-0E9AEB1F53B5}" dt="2025-10-15T18:44:51.961" v="156" actId="26606"/>
          <ac:spMkLst>
            <pc:docMk/>
            <pc:sldMk cId="1226233092" sldId="1009"/>
            <ac:spMk id="21" creationId="{A8D57A06-A426-446D-B02C-A2DC6B62E45E}"/>
          </ac:spMkLst>
        </pc:spChg>
        <pc:spChg chg="add">
          <ac:chgData name="Wendy Farthing" userId="2577b211-73fe-4c59-90f0-79dea9a1eef5" providerId="ADAL" clId="{0CF58F65-CB6C-4BB8-8447-0E9AEB1F53B5}" dt="2025-10-15T18:44:51.961" v="156" actId="26606"/>
          <ac:spMkLst>
            <pc:docMk/>
            <pc:sldMk cId="1226233092" sldId="1009"/>
            <ac:spMk id="26" creationId="{32BC26D8-82FB-445E-AA49-62A77D7C1EE0}"/>
          </ac:spMkLst>
        </pc:spChg>
        <pc:spChg chg="add">
          <ac:chgData name="Wendy Farthing" userId="2577b211-73fe-4c59-90f0-79dea9a1eef5" providerId="ADAL" clId="{0CF58F65-CB6C-4BB8-8447-0E9AEB1F53B5}" dt="2025-10-15T18:44:51.961" v="156" actId="26606"/>
          <ac:spMkLst>
            <pc:docMk/>
            <pc:sldMk cId="1226233092" sldId="1009"/>
            <ac:spMk id="28" creationId="{CB44330D-EA18-4254-AA95-EB49948539B8}"/>
          </ac:spMkLst>
        </pc:spChg>
        <pc:picChg chg="add mod">
          <ac:chgData name="Wendy Farthing" userId="2577b211-73fe-4c59-90f0-79dea9a1eef5" providerId="ADAL" clId="{0CF58F65-CB6C-4BB8-8447-0E9AEB1F53B5}" dt="2025-10-15T18:44:51.961" v="156" actId="26606"/>
          <ac:picMkLst>
            <pc:docMk/>
            <pc:sldMk cId="1226233092" sldId="1009"/>
            <ac:picMk id="3" creationId="{4A864613-91A4-AAB9-705A-07EB8A20F992}"/>
          </ac:picMkLst>
        </pc:picChg>
      </pc:sldChg>
      <pc:sldChg chg="addSp delSp modSp new del mod">
        <pc:chgData name="Wendy Farthing" userId="2577b211-73fe-4c59-90f0-79dea9a1eef5" providerId="ADAL" clId="{0CF58F65-CB6C-4BB8-8447-0E9AEB1F53B5}" dt="2025-10-15T18:38:57.210" v="154" actId="47"/>
        <pc:sldMkLst>
          <pc:docMk/>
          <pc:sldMk cId="2254981565" sldId="1010"/>
        </pc:sldMkLst>
        <pc:spChg chg="add del">
          <ac:chgData name="Wendy Farthing" userId="2577b211-73fe-4c59-90f0-79dea9a1eef5" providerId="ADAL" clId="{0CF58F65-CB6C-4BB8-8447-0E9AEB1F53B5}" dt="2025-10-15T18:35:00.932" v="135" actId="22"/>
          <ac:spMkLst>
            <pc:docMk/>
            <pc:sldMk cId="2254981565" sldId="1010"/>
            <ac:spMk id="3" creationId="{0F332613-86BD-714C-C3E3-3A6118DE695E}"/>
          </ac:spMkLst>
        </pc:spChg>
        <pc:spChg chg="add del mod">
          <ac:chgData name="Wendy Farthing" userId="2577b211-73fe-4c59-90f0-79dea9a1eef5" providerId="ADAL" clId="{0CF58F65-CB6C-4BB8-8447-0E9AEB1F53B5}" dt="2025-10-15T18:36:30.394" v="140" actId="478"/>
          <ac:spMkLst>
            <pc:docMk/>
            <pc:sldMk cId="2254981565" sldId="1010"/>
            <ac:spMk id="5" creationId="{DC86762E-CD86-2600-0A4A-1EAE1119D4A7}"/>
          </ac:spMkLst>
        </pc:spChg>
      </pc:sldChg>
      <pc:sldChg chg="modSp add mod">
        <pc:chgData name="Wendy Farthing" userId="2577b211-73fe-4c59-90f0-79dea9a1eef5" providerId="ADAL" clId="{0CF58F65-CB6C-4BB8-8447-0E9AEB1F53B5}" dt="2025-10-15T18:51:06.754" v="177" actId="1076"/>
        <pc:sldMkLst>
          <pc:docMk/>
          <pc:sldMk cId="3656344489" sldId="1134"/>
        </pc:sldMkLst>
        <pc:picChg chg="mod">
          <ac:chgData name="Wendy Farthing" userId="2577b211-73fe-4c59-90f0-79dea9a1eef5" providerId="ADAL" clId="{0CF58F65-CB6C-4BB8-8447-0E9AEB1F53B5}" dt="2025-10-15T18:51:06.754" v="177" actId="1076"/>
          <ac:picMkLst>
            <pc:docMk/>
            <pc:sldMk cId="3656344489" sldId="1134"/>
            <ac:picMk id="5" creationId="{E8D1CA1C-1E27-2A27-056B-F673BE03BF14}"/>
          </ac:picMkLst>
        </pc:picChg>
      </pc:sldChg>
    </pc:docChg>
  </pc:docChgLst>
  <pc:docChgLst>
    <pc:chgData name="Wendy Farthing" userId="2577b211-73fe-4c59-90f0-79dea9a1eef5" providerId="ADAL" clId="{162A6E13-248F-418F-BA7D-A168CF252473}"/>
    <pc:docChg chg="undo custSel addSld delSld modSld delMainMaster">
      <pc:chgData name="Wendy Farthing" userId="2577b211-73fe-4c59-90f0-79dea9a1eef5" providerId="ADAL" clId="{162A6E13-248F-418F-BA7D-A168CF252473}" dt="2025-09-22T16:58:00.834" v="83" actId="255"/>
      <pc:docMkLst>
        <pc:docMk/>
      </pc:docMkLst>
      <pc:sldChg chg="del">
        <pc:chgData name="Wendy Farthing" userId="2577b211-73fe-4c59-90f0-79dea9a1eef5" providerId="ADAL" clId="{162A6E13-248F-418F-BA7D-A168CF252473}" dt="2025-09-22T16:51:58.274" v="23" actId="47"/>
        <pc:sldMkLst>
          <pc:docMk/>
          <pc:sldMk cId="1466173793" sldId="258"/>
        </pc:sldMkLst>
      </pc:sldChg>
      <pc:sldChg chg="del">
        <pc:chgData name="Wendy Farthing" userId="2577b211-73fe-4c59-90f0-79dea9a1eef5" providerId="ADAL" clId="{162A6E13-248F-418F-BA7D-A168CF252473}" dt="2025-09-22T16:51:58.274" v="23" actId="47"/>
        <pc:sldMkLst>
          <pc:docMk/>
          <pc:sldMk cId="3014766998" sldId="263"/>
        </pc:sldMkLst>
      </pc:sldChg>
      <pc:sldChg chg="del">
        <pc:chgData name="Wendy Farthing" userId="2577b211-73fe-4c59-90f0-79dea9a1eef5" providerId="ADAL" clId="{162A6E13-248F-418F-BA7D-A168CF252473}" dt="2025-09-22T16:51:58.274" v="23" actId="47"/>
        <pc:sldMkLst>
          <pc:docMk/>
          <pc:sldMk cId="395012928" sldId="268"/>
        </pc:sldMkLst>
      </pc:sldChg>
      <pc:sldChg chg="del">
        <pc:chgData name="Wendy Farthing" userId="2577b211-73fe-4c59-90f0-79dea9a1eef5" providerId="ADAL" clId="{162A6E13-248F-418F-BA7D-A168CF252473}" dt="2025-09-22T16:51:58.274" v="23" actId="47"/>
        <pc:sldMkLst>
          <pc:docMk/>
          <pc:sldMk cId="1453377531" sldId="277"/>
        </pc:sldMkLst>
      </pc:sldChg>
      <pc:sldChg chg="del">
        <pc:chgData name="Wendy Farthing" userId="2577b211-73fe-4c59-90f0-79dea9a1eef5" providerId="ADAL" clId="{162A6E13-248F-418F-BA7D-A168CF252473}" dt="2025-09-22T16:51:58.274" v="23" actId="47"/>
        <pc:sldMkLst>
          <pc:docMk/>
          <pc:sldMk cId="2939609047" sldId="291"/>
        </pc:sldMkLst>
      </pc:sldChg>
      <pc:sldChg chg="del">
        <pc:chgData name="Wendy Farthing" userId="2577b211-73fe-4c59-90f0-79dea9a1eef5" providerId="ADAL" clId="{162A6E13-248F-418F-BA7D-A168CF252473}" dt="2025-09-22T16:51:58.274" v="23" actId="47"/>
        <pc:sldMkLst>
          <pc:docMk/>
          <pc:sldMk cId="0" sldId="303"/>
        </pc:sldMkLst>
      </pc:sldChg>
      <pc:sldChg chg="del">
        <pc:chgData name="Wendy Farthing" userId="2577b211-73fe-4c59-90f0-79dea9a1eef5" providerId="ADAL" clId="{162A6E13-248F-418F-BA7D-A168CF252473}" dt="2025-09-22T16:51:58.274" v="23" actId="47"/>
        <pc:sldMkLst>
          <pc:docMk/>
          <pc:sldMk cId="3201926776" sldId="304"/>
        </pc:sldMkLst>
      </pc:sldChg>
      <pc:sldChg chg="del">
        <pc:chgData name="Wendy Farthing" userId="2577b211-73fe-4c59-90f0-79dea9a1eef5" providerId="ADAL" clId="{162A6E13-248F-418F-BA7D-A168CF252473}" dt="2025-09-22T16:51:58.274" v="23" actId="47"/>
        <pc:sldMkLst>
          <pc:docMk/>
          <pc:sldMk cId="2789903303" sldId="310"/>
        </pc:sldMkLst>
      </pc:sldChg>
      <pc:sldChg chg="del">
        <pc:chgData name="Wendy Farthing" userId="2577b211-73fe-4c59-90f0-79dea9a1eef5" providerId="ADAL" clId="{162A6E13-248F-418F-BA7D-A168CF252473}" dt="2025-09-22T16:51:58.274" v="23" actId="47"/>
        <pc:sldMkLst>
          <pc:docMk/>
          <pc:sldMk cId="0" sldId="317"/>
        </pc:sldMkLst>
      </pc:sldChg>
      <pc:sldChg chg="del">
        <pc:chgData name="Wendy Farthing" userId="2577b211-73fe-4c59-90f0-79dea9a1eef5" providerId="ADAL" clId="{162A6E13-248F-418F-BA7D-A168CF252473}" dt="2025-09-22T16:51:58.274" v="23" actId="47"/>
        <pc:sldMkLst>
          <pc:docMk/>
          <pc:sldMk cId="0" sldId="318"/>
        </pc:sldMkLst>
      </pc:sldChg>
      <pc:sldChg chg="del">
        <pc:chgData name="Wendy Farthing" userId="2577b211-73fe-4c59-90f0-79dea9a1eef5" providerId="ADAL" clId="{162A6E13-248F-418F-BA7D-A168CF252473}" dt="2025-09-22T16:51:58.274" v="23" actId="47"/>
        <pc:sldMkLst>
          <pc:docMk/>
          <pc:sldMk cId="0" sldId="320"/>
        </pc:sldMkLst>
      </pc:sldChg>
      <pc:sldChg chg="del">
        <pc:chgData name="Wendy Farthing" userId="2577b211-73fe-4c59-90f0-79dea9a1eef5" providerId="ADAL" clId="{162A6E13-248F-418F-BA7D-A168CF252473}" dt="2025-09-22T16:51:58.274" v="23" actId="47"/>
        <pc:sldMkLst>
          <pc:docMk/>
          <pc:sldMk cId="0" sldId="334"/>
        </pc:sldMkLst>
      </pc:sldChg>
      <pc:sldChg chg="del">
        <pc:chgData name="Wendy Farthing" userId="2577b211-73fe-4c59-90f0-79dea9a1eef5" providerId="ADAL" clId="{162A6E13-248F-418F-BA7D-A168CF252473}" dt="2025-09-22T16:51:58.274" v="23" actId="47"/>
        <pc:sldMkLst>
          <pc:docMk/>
          <pc:sldMk cId="2349403510" sldId="337"/>
        </pc:sldMkLst>
      </pc:sldChg>
      <pc:sldChg chg="del">
        <pc:chgData name="Wendy Farthing" userId="2577b211-73fe-4c59-90f0-79dea9a1eef5" providerId="ADAL" clId="{162A6E13-248F-418F-BA7D-A168CF252473}" dt="2025-09-22T16:51:58.274" v="23" actId="47"/>
        <pc:sldMkLst>
          <pc:docMk/>
          <pc:sldMk cId="1207820289" sldId="338"/>
        </pc:sldMkLst>
      </pc:sldChg>
      <pc:sldChg chg="modSp mod">
        <pc:chgData name="Wendy Farthing" userId="2577b211-73fe-4c59-90f0-79dea9a1eef5" providerId="ADAL" clId="{162A6E13-248F-418F-BA7D-A168CF252473}" dt="2025-09-22T16:53:21.604" v="38" actId="20577"/>
        <pc:sldMkLst>
          <pc:docMk/>
          <pc:sldMk cId="2157890463" sldId="449"/>
        </pc:sldMkLst>
        <pc:spChg chg="mod">
          <ac:chgData name="Wendy Farthing" userId="2577b211-73fe-4c59-90f0-79dea9a1eef5" providerId="ADAL" clId="{162A6E13-248F-418F-BA7D-A168CF252473}" dt="2025-09-22T16:53:21.604" v="38" actId="20577"/>
          <ac:spMkLst>
            <pc:docMk/>
            <pc:sldMk cId="2157890463" sldId="449"/>
            <ac:spMk id="3" creationId="{409E8F05-EDFA-4187-1B62-5B4F7617349F}"/>
          </ac:spMkLst>
        </pc:spChg>
      </pc:sldChg>
      <pc:sldChg chg="del">
        <pc:chgData name="Wendy Farthing" userId="2577b211-73fe-4c59-90f0-79dea9a1eef5" providerId="ADAL" clId="{162A6E13-248F-418F-BA7D-A168CF252473}" dt="2025-09-22T16:54:00.278" v="40" actId="2696"/>
        <pc:sldMkLst>
          <pc:docMk/>
          <pc:sldMk cId="625128732" sldId="455"/>
        </pc:sldMkLst>
      </pc:sldChg>
      <pc:sldChg chg="del">
        <pc:chgData name="Wendy Farthing" userId="2577b211-73fe-4c59-90f0-79dea9a1eef5" providerId="ADAL" clId="{162A6E13-248F-418F-BA7D-A168CF252473}" dt="2025-09-22T16:53:56.066" v="39" actId="2696"/>
        <pc:sldMkLst>
          <pc:docMk/>
          <pc:sldMk cId="623011407" sldId="456"/>
        </pc:sldMkLst>
      </pc:sldChg>
      <pc:sldChg chg="del">
        <pc:chgData name="Wendy Farthing" userId="2577b211-73fe-4c59-90f0-79dea9a1eef5" providerId="ADAL" clId="{162A6E13-248F-418F-BA7D-A168CF252473}" dt="2025-09-22T16:51:58.274" v="23" actId="47"/>
        <pc:sldMkLst>
          <pc:docMk/>
          <pc:sldMk cId="2379315675" sldId="585"/>
        </pc:sldMkLst>
      </pc:sldChg>
      <pc:sldChg chg="del">
        <pc:chgData name="Wendy Farthing" userId="2577b211-73fe-4c59-90f0-79dea9a1eef5" providerId="ADAL" clId="{162A6E13-248F-418F-BA7D-A168CF252473}" dt="2025-09-22T16:51:58.274" v="23" actId="47"/>
        <pc:sldMkLst>
          <pc:docMk/>
          <pc:sldMk cId="0" sldId="613"/>
        </pc:sldMkLst>
      </pc:sldChg>
      <pc:sldChg chg="del">
        <pc:chgData name="Wendy Farthing" userId="2577b211-73fe-4c59-90f0-79dea9a1eef5" providerId="ADAL" clId="{162A6E13-248F-418F-BA7D-A168CF252473}" dt="2025-09-22T16:51:58.274" v="23" actId="47"/>
        <pc:sldMkLst>
          <pc:docMk/>
          <pc:sldMk cId="0" sldId="625"/>
        </pc:sldMkLst>
      </pc:sldChg>
      <pc:sldChg chg="del">
        <pc:chgData name="Wendy Farthing" userId="2577b211-73fe-4c59-90f0-79dea9a1eef5" providerId="ADAL" clId="{162A6E13-248F-418F-BA7D-A168CF252473}" dt="2025-09-22T16:51:58.274" v="23" actId="47"/>
        <pc:sldMkLst>
          <pc:docMk/>
          <pc:sldMk cId="1776454100" sldId="626"/>
        </pc:sldMkLst>
      </pc:sldChg>
      <pc:sldChg chg="del">
        <pc:chgData name="Wendy Farthing" userId="2577b211-73fe-4c59-90f0-79dea9a1eef5" providerId="ADAL" clId="{162A6E13-248F-418F-BA7D-A168CF252473}" dt="2025-09-22T16:51:58.274" v="23" actId="47"/>
        <pc:sldMkLst>
          <pc:docMk/>
          <pc:sldMk cId="3731210762" sldId="640"/>
        </pc:sldMkLst>
      </pc:sldChg>
      <pc:sldChg chg="del">
        <pc:chgData name="Wendy Farthing" userId="2577b211-73fe-4c59-90f0-79dea9a1eef5" providerId="ADAL" clId="{162A6E13-248F-418F-BA7D-A168CF252473}" dt="2025-09-22T16:51:58.274" v="23" actId="47"/>
        <pc:sldMkLst>
          <pc:docMk/>
          <pc:sldMk cId="3442109749" sldId="642"/>
        </pc:sldMkLst>
      </pc:sldChg>
      <pc:sldChg chg="del">
        <pc:chgData name="Wendy Farthing" userId="2577b211-73fe-4c59-90f0-79dea9a1eef5" providerId="ADAL" clId="{162A6E13-248F-418F-BA7D-A168CF252473}" dt="2025-09-22T16:51:58.274" v="23" actId="47"/>
        <pc:sldMkLst>
          <pc:docMk/>
          <pc:sldMk cId="184995634" sldId="652"/>
        </pc:sldMkLst>
      </pc:sldChg>
      <pc:sldChg chg="del">
        <pc:chgData name="Wendy Farthing" userId="2577b211-73fe-4c59-90f0-79dea9a1eef5" providerId="ADAL" clId="{162A6E13-248F-418F-BA7D-A168CF252473}" dt="2025-09-22T16:51:58.274" v="23" actId="47"/>
        <pc:sldMkLst>
          <pc:docMk/>
          <pc:sldMk cId="0" sldId="880"/>
        </pc:sldMkLst>
      </pc:sldChg>
      <pc:sldChg chg="del">
        <pc:chgData name="Wendy Farthing" userId="2577b211-73fe-4c59-90f0-79dea9a1eef5" providerId="ADAL" clId="{162A6E13-248F-418F-BA7D-A168CF252473}" dt="2025-09-22T16:51:58.274" v="23" actId="47"/>
        <pc:sldMkLst>
          <pc:docMk/>
          <pc:sldMk cId="0" sldId="883"/>
        </pc:sldMkLst>
      </pc:sldChg>
      <pc:sldChg chg="del">
        <pc:chgData name="Wendy Farthing" userId="2577b211-73fe-4c59-90f0-79dea9a1eef5" providerId="ADAL" clId="{162A6E13-248F-418F-BA7D-A168CF252473}" dt="2025-09-22T16:51:58.274" v="23" actId="47"/>
        <pc:sldMkLst>
          <pc:docMk/>
          <pc:sldMk cId="0" sldId="892"/>
        </pc:sldMkLst>
      </pc:sldChg>
      <pc:sldChg chg="del">
        <pc:chgData name="Wendy Farthing" userId="2577b211-73fe-4c59-90f0-79dea9a1eef5" providerId="ADAL" clId="{162A6E13-248F-418F-BA7D-A168CF252473}" dt="2025-09-22T16:51:58.274" v="23" actId="47"/>
        <pc:sldMkLst>
          <pc:docMk/>
          <pc:sldMk cId="2682623621" sldId="895"/>
        </pc:sldMkLst>
      </pc:sldChg>
      <pc:sldChg chg="del">
        <pc:chgData name="Wendy Farthing" userId="2577b211-73fe-4c59-90f0-79dea9a1eef5" providerId="ADAL" clId="{162A6E13-248F-418F-BA7D-A168CF252473}" dt="2025-09-22T16:51:58.274" v="23" actId="47"/>
        <pc:sldMkLst>
          <pc:docMk/>
          <pc:sldMk cId="2887417715" sldId="938"/>
        </pc:sldMkLst>
      </pc:sldChg>
      <pc:sldChg chg="del">
        <pc:chgData name="Wendy Farthing" userId="2577b211-73fe-4c59-90f0-79dea9a1eef5" providerId="ADAL" clId="{162A6E13-248F-418F-BA7D-A168CF252473}" dt="2025-09-22T16:51:58.274" v="23" actId="47"/>
        <pc:sldMkLst>
          <pc:docMk/>
          <pc:sldMk cId="0" sldId="960"/>
        </pc:sldMkLst>
      </pc:sldChg>
      <pc:sldChg chg="del">
        <pc:chgData name="Wendy Farthing" userId="2577b211-73fe-4c59-90f0-79dea9a1eef5" providerId="ADAL" clId="{162A6E13-248F-418F-BA7D-A168CF252473}" dt="2025-09-22T16:51:58.274" v="23" actId="47"/>
        <pc:sldMkLst>
          <pc:docMk/>
          <pc:sldMk cId="0" sldId="961"/>
        </pc:sldMkLst>
      </pc:sldChg>
      <pc:sldChg chg="del">
        <pc:chgData name="Wendy Farthing" userId="2577b211-73fe-4c59-90f0-79dea9a1eef5" providerId="ADAL" clId="{162A6E13-248F-418F-BA7D-A168CF252473}" dt="2025-09-22T16:51:58.274" v="23" actId="47"/>
        <pc:sldMkLst>
          <pc:docMk/>
          <pc:sldMk cId="0" sldId="962"/>
        </pc:sldMkLst>
      </pc:sldChg>
      <pc:sldChg chg="del">
        <pc:chgData name="Wendy Farthing" userId="2577b211-73fe-4c59-90f0-79dea9a1eef5" providerId="ADAL" clId="{162A6E13-248F-418F-BA7D-A168CF252473}" dt="2025-09-22T16:51:58.274" v="23" actId="47"/>
        <pc:sldMkLst>
          <pc:docMk/>
          <pc:sldMk cId="0" sldId="963"/>
        </pc:sldMkLst>
      </pc:sldChg>
      <pc:sldChg chg="del">
        <pc:chgData name="Wendy Farthing" userId="2577b211-73fe-4c59-90f0-79dea9a1eef5" providerId="ADAL" clId="{162A6E13-248F-418F-BA7D-A168CF252473}" dt="2025-09-22T16:51:58.274" v="23" actId="47"/>
        <pc:sldMkLst>
          <pc:docMk/>
          <pc:sldMk cId="2446137732" sldId="965"/>
        </pc:sldMkLst>
      </pc:sldChg>
      <pc:sldChg chg="delSp modSp mod">
        <pc:chgData name="Wendy Farthing" userId="2577b211-73fe-4c59-90f0-79dea9a1eef5" providerId="ADAL" clId="{162A6E13-248F-418F-BA7D-A168CF252473}" dt="2025-09-22T16:51:43.327" v="22"/>
        <pc:sldMkLst>
          <pc:docMk/>
          <pc:sldMk cId="1611290015" sldId="1007"/>
        </pc:sldMkLst>
        <pc:spChg chg="mod">
          <ac:chgData name="Wendy Farthing" userId="2577b211-73fe-4c59-90f0-79dea9a1eef5" providerId="ADAL" clId="{162A6E13-248F-418F-BA7D-A168CF252473}" dt="2025-09-22T16:51:36.010" v="19" actId="5793"/>
          <ac:spMkLst>
            <pc:docMk/>
            <pc:sldMk cId="1611290015" sldId="1007"/>
            <ac:spMk id="5" creationId="{DC2618E1-8D89-EEB9-3916-AEE1A81F90B3}"/>
          </ac:spMkLst>
        </pc:spChg>
      </pc:sldChg>
      <pc:sldChg chg="modSp add mod modTransition">
        <pc:chgData name="Wendy Farthing" userId="2577b211-73fe-4c59-90f0-79dea9a1eef5" providerId="ADAL" clId="{162A6E13-248F-418F-BA7D-A168CF252473}" dt="2025-09-22T16:58:00.834" v="83" actId="255"/>
        <pc:sldMkLst>
          <pc:docMk/>
          <pc:sldMk cId="3430070832" sldId="1008"/>
        </pc:sldMkLst>
        <pc:spChg chg="mod">
          <ac:chgData name="Wendy Farthing" userId="2577b211-73fe-4c59-90f0-79dea9a1eef5" providerId="ADAL" clId="{162A6E13-248F-418F-BA7D-A168CF252473}" dt="2025-09-22T16:58:00.834" v="83" actId="255"/>
          <ac:spMkLst>
            <pc:docMk/>
            <pc:sldMk cId="3430070832" sldId="1008"/>
            <ac:spMk id="2" creationId="{667F5EB4-0AB0-4349-B35A-ED150122283E}"/>
          </ac:spMkLst>
        </pc:spChg>
        <pc:spChg chg="mod">
          <ac:chgData name="Wendy Farthing" userId="2577b211-73fe-4c59-90f0-79dea9a1eef5" providerId="ADAL" clId="{162A6E13-248F-418F-BA7D-A168CF252473}" dt="2025-09-22T16:57:37.772" v="57" actId="20577"/>
          <ac:spMkLst>
            <pc:docMk/>
            <pc:sldMk cId="3430070832" sldId="1008"/>
            <ac:spMk id="3" creationId="{88B241A3-7865-4DDE-9CDD-3B9FE6648F3F}"/>
          </ac:spMkLst>
        </pc:spChg>
      </pc:sldChg>
      <pc:sldChg chg="del">
        <pc:chgData name="Wendy Farthing" userId="2577b211-73fe-4c59-90f0-79dea9a1eef5" providerId="ADAL" clId="{162A6E13-248F-418F-BA7D-A168CF252473}" dt="2025-09-22T16:51:58.274" v="23" actId="47"/>
        <pc:sldMkLst>
          <pc:docMk/>
          <pc:sldMk cId="1429188583" sldId="1074"/>
        </pc:sldMkLst>
      </pc:sldChg>
      <pc:sldChg chg="del">
        <pc:chgData name="Wendy Farthing" userId="2577b211-73fe-4c59-90f0-79dea9a1eef5" providerId="ADAL" clId="{162A6E13-248F-418F-BA7D-A168CF252473}" dt="2025-09-22T16:51:58.274" v="23" actId="47"/>
        <pc:sldMkLst>
          <pc:docMk/>
          <pc:sldMk cId="2483740529" sldId="1075"/>
        </pc:sldMkLst>
      </pc:sldChg>
      <pc:sldChg chg="del">
        <pc:chgData name="Wendy Farthing" userId="2577b211-73fe-4c59-90f0-79dea9a1eef5" providerId="ADAL" clId="{162A6E13-248F-418F-BA7D-A168CF252473}" dt="2025-09-22T16:51:58.274" v="23" actId="47"/>
        <pc:sldMkLst>
          <pc:docMk/>
          <pc:sldMk cId="2566756549" sldId="1078"/>
        </pc:sldMkLst>
      </pc:sldChg>
      <pc:sldChg chg="del">
        <pc:chgData name="Wendy Farthing" userId="2577b211-73fe-4c59-90f0-79dea9a1eef5" providerId="ADAL" clId="{162A6E13-248F-418F-BA7D-A168CF252473}" dt="2025-09-22T16:51:58.274" v="23" actId="47"/>
        <pc:sldMkLst>
          <pc:docMk/>
          <pc:sldMk cId="3375033008" sldId="1087"/>
        </pc:sldMkLst>
      </pc:sldChg>
      <pc:sldChg chg="del">
        <pc:chgData name="Wendy Farthing" userId="2577b211-73fe-4c59-90f0-79dea9a1eef5" providerId="ADAL" clId="{162A6E13-248F-418F-BA7D-A168CF252473}" dt="2025-09-22T16:51:58.274" v="23" actId="47"/>
        <pc:sldMkLst>
          <pc:docMk/>
          <pc:sldMk cId="4243613356" sldId="1089"/>
        </pc:sldMkLst>
      </pc:sldChg>
      <pc:sldChg chg="del">
        <pc:chgData name="Wendy Farthing" userId="2577b211-73fe-4c59-90f0-79dea9a1eef5" providerId="ADAL" clId="{162A6E13-248F-418F-BA7D-A168CF252473}" dt="2025-09-22T16:51:58.274" v="23" actId="47"/>
        <pc:sldMkLst>
          <pc:docMk/>
          <pc:sldMk cId="2709379821" sldId="1108"/>
        </pc:sldMkLst>
      </pc:sldChg>
      <pc:sldChg chg="del">
        <pc:chgData name="Wendy Farthing" userId="2577b211-73fe-4c59-90f0-79dea9a1eef5" providerId="ADAL" clId="{162A6E13-248F-418F-BA7D-A168CF252473}" dt="2025-09-22T16:51:58.274" v="23" actId="47"/>
        <pc:sldMkLst>
          <pc:docMk/>
          <pc:sldMk cId="1120742526" sldId="1118"/>
        </pc:sldMkLst>
      </pc:sldChg>
      <pc:sldChg chg="del">
        <pc:chgData name="Wendy Farthing" userId="2577b211-73fe-4c59-90f0-79dea9a1eef5" providerId="ADAL" clId="{162A6E13-248F-418F-BA7D-A168CF252473}" dt="2025-09-22T16:51:58.274" v="23" actId="47"/>
        <pc:sldMkLst>
          <pc:docMk/>
          <pc:sldMk cId="3874532562" sldId="1123"/>
        </pc:sldMkLst>
      </pc:sldChg>
      <pc:sldChg chg="del">
        <pc:chgData name="Wendy Farthing" userId="2577b211-73fe-4c59-90f0-79dea9a1eef5" providerId="ADAL" clId="{162A6E13-248F-418F-BA7D-A168CF252473}" dt="2025-09-22T16:51:58.274" v="23" actId="47"/>
        <pc:sldMkLst>
          <pc:docMk/>
          <pc:sldMk cId="3170837549" sldId="1128"/>
        </pc:sldMkLst>
      </pc:sldChg>
      <pc:sldChg chg="del">
        <pc:chgData name="Wendy Farthing" userId="2577b211-73fe-4c59-90f0-79dea9a1eef5" providerId="ADAL" clId="{162A6E13-248F-418F-BA7D-A168CF252473}" dt="2025-09-22T16:51:58.274" v="23" actId="47"/>
        <pc:sldMkLst>
          <pc:docMk/>
          <pc:sldMk cId="603992467" sldId="1130"/>
        </pc:sldMkLst>
      </pc:sldChg>
      <pc:sldChg chg="del">
        <pc:chgData name="Wendy Farthing" userId="2577b211-73fe-4c59-90f0-79dea9a1eef5" providerId="ADAL" clId="{162A6E13-248F-418F-BA7D-A168CF252473}" dt="2025-09-22T16:51:58.274" v="23" actId="47"/>
        <pc:sldMkLst>
          <pc:docMk/>
          <pc:sldMk cId="406741683" sldId="1131"/>
        </pc:sldMkLst>
      </pc:sldChg>
      <pc:sldChg chg="del">
        <pc:chgData name="Wendy Farthing" userId="2577b211-73fe-4c59-90f0-79dea9a1eef5" providerId="ADAL" clId="{162A6E13-248F-418F-BA7D-A168CF252473}" dt="2025-09-22T16:51:58.274" v="23" actId="47"/>
        <pc:sldMkLst>
          <pc:docMk/>
          <pc:sldMk cId="544314418" sldId="1132"/>
        </pc:sldMkLst>
      </pc:sldChg>
      <pc:sldChg chg="del">
        <pc:chgData name="Wendy Farthing" userId="2577b211-73fe-4c59-90f0-79dea9a1eef5" providerId="ADAL" clId="{162A6E13-248F-418F-BA7D-A168CF252473}" dt="2025-09-22T16:51:58.274" v="23" actId="47"/>
        <pc:sldMkLst>
          <pc:docMk/>
          <pc:sldMk cId="989673884" sldId="1133"/>
        </pc:sldMkLst>
      </pc:sldChg>
      <pc:sldMasterChg chg="del delSldLayout">
        <pc:chgData name="Wendy Farthing" userId="2577b211-73fe-4c59-90f0-79dea9a1eef5" providerId="ADAL" clId="{162A6E13-248F-418F-BA7D-A168CF252473}" dt="2025-09-22T16:51:58.274" v="23" actId="47"/>
        <pc:sldMasterMkLst>
          <pc:docMk/>
          <pc:sldMasterMk cId="3172451477" sldId="2147484214"/>
        </pc:sldMasterMkLst>
        <pc:sldLayoutChg chg="del">
          <pc:chgData name="Wendy Farthing" userId="2577b211-73fe-4c59-90f0-79dea9a1eef5" providerId="ADAL" clId="{162A6E13-248F-418F-BA7D-A168CF252473}" dt="2025-09-22T16:51:58.274" v="23" actId="47"/>
          <pc:sldLayoutMkLst>
            <pc:docMk/>
            <pc:sldMasterMk cId="3172451477" sldId="2147484214"/>
            <pc:sldLayoutMk cId="1414077903" sldId="2147484215"/>
          </pc:sldLayoutMkLst>
        </pc:sldLayoutChg>
        <pc:sldLayoutChg chg="del">
          <pc:chgData name="Wendy Farthing" userId="2577b211-73fe-4c59-90f0-79dea9a1eef5" providerId="ADAL" clId="{162A6E13-248F-418F-BA7D-A168CF252473}" dt="2025-09-22T16:51:58.274" v="23" actId="47"/>
          <pc:sldLayoutMkLst>
            <pc:docMk/>
            <pc:sldMasterMk cId="3172451477" sldId="2147484214"/>
            <pc:sldLayoutMk cId="3893022055" sldId="2147484216"/>
          </pc:sldLayoutMkLst>
        </pc:sldLayoutChg>
        <pc:sldLayoutChg chg="del">
          <pc:chgData name="Wendy Farthing" userId="2577b211-73fe-4c59-90f0-79dea9a1eef5" providerId="ADAL" clId="{162A6E13-248F-418F-BA7D-A168CF252473}" dt="2025-09-22T16:51:58.274" v="23" actId="47"/>
          <pc:sldLayoutMkLst>
            <pc:docMk/>
            <pc:sldMasterMk cId="3172451477" sldId="2147484214"/>
            <pc:sldLayoutMk cId="79136519" sldId="2147484217"/>
          </pc:sldLayoutMkLst>
        </pc:sldLayoutChg>
        <pc:sldLayoutChg chg="del">
          <pc:chgData name="Wendy Farthing" userId="2577b211-73fe-4c59-90f0-79dea9a1eef5" providerId="ADAL" clId="{162A6E13-248F-418F-BA7D-A168CF252473}" dt="2025-09-22T16:51:58.274" v="23" actId="47"/>
          <pc:sldLayoutMkLst>
            <pc:docMk/>
            <pc:sldMasterMk cId="3172451477" sldId="2147484214"/>
            <pc:sldLayoutMk cId="862437671" sldId="2147484218"/>
          </pc:sldLayoutMkLst>
        </pc:sldLayoutChg>
        <pc:sldLayoutChg chg="del">
          <pc:chgData name="Wendy Farthing" userId="2577b211-73fe-4c59-90f0-79dea9a1eef5" providerId="ADAL" clId="{162A6E13-248F-418F-BA7D-A168CF252473}" dt="2025-09-22T16:51:58.274" v="23" actId="47"/>
          <pc:sldLayoutMkLst>
            <pc:docMk/>
            <pc:sldMasterMk cId="3172451477" sldId="2147484214"/>
            <pc:sldLayoutMk cId="3092250938" sldId="2147484219"/>
          </pc:sldLayoutMkLst>
        </pc:sldLayoutChg>
        <pc:sldLayoutChg chg="del">
          <pc:chgData name="Wendy Farthing" userId="2577b211-73fe-4c59-90f0-79dea9a1eef5" providerId="ADAL" clId="{162A6E13-248F-418F-BA7D-A168CF252473}" dt="2025-09-22T16:51:58.274" v="23" actId="47"/>
          <pc:sldLayoutMkLst>
            <pc:docMk/>
            <pc:sldMasterMk cId="3172451477" sldId="2147484214"/>
            <pc:sldLayoutMk cId="4079127599" sldId="2147484220"/>
          </pc:sldLayoutMkLst>
        </pc:sldLayoutChg>
        <pc:sldLayoutChg chg="del">
          <pc:chgData name="Wendy Farthing" userId="2577b211-73fe-4c59-90f0-79dea9a1eef5" providerId="ADAL" clId="{162A6E13-248F-418F-BA7D-A168CF252473}" dt="2025-09-22T16:51:58.274" v="23" actId="47"/>
          <pc:sldLayoutMkLst>
            <pc:docMk/>
            <pc:sldMasterMk cId="3172451477" sldId="2147484214"/>
            <pc:sldLayoutMk cId="1484263793" sldId="2147484221"/>
          </pc:sldLayoutMkLst>
        </pc:sldLayoutChg>
        <pc:sldLayoutChg chg="del">
          <pc:chgData name="Wendy Farthing" userId="2577b211-73fe-4c59-90f0-79dea9a1eef5" providerId="ADAL" clId="{162A6E13-248F-418F-BA7D-A168CF252473}" dt="2025-09-22T16:51:58.274" v="23" actId="47"/>
          <pc:sldLayoutMkLst>
            <pc:docMk/>
            <pc:sldMasterMk cId="3172451477" sldId="2147484214"/>
            <pc:sldLayoutMk cId="1838827508" sldId="2147484222"/>
          </pc:sldLayoutMkLst>
        </pc:sldLayoutChg>
        <pc:sldLayoutChg chg="del">
          <pc:chgData name="Wendy Farthing" userId="2577b211-73fe-4c59-90f0-79dea9a1eef5" providerId="ADAL" clId="{162A6E13-248F-418F-BA7D-A168CF252473}" dt="2025-09-22T16:51:58.274" v="23" actId="47"/>
          <pc:sldLayoutMkLst>
            <pc:docMk/>
            <pc:sldMasterMk cId="3172451477" sldId="2147484214"/>
            <pc:sldLayoutMk cId="1395248630" sldId="2147484223"/>
          </pc:sldLayoutMkLst>
        </pc:sldLayoutChg>
        <pc:sldLayoutChg chg="del">
          <pc:chgData name="Wendy Farthing" userId="2577b211-73fe-4c59-90f0-79dea9a1eef5" providerId="ADAL" clId="{162A6E13-248F-418F-BA7D-A168CF252473}" dt="2025-09-22T16:51:58.274" v="23" actId="47"/>
          <pc:sldLayoutMkLst>
            <pc:docMk/>
            <pc:sldMasterMk cId="3172451477" sldId="2147484214"/>
            <pc:sldLayoutMk cId="3205869313" sldId="2147484224"/>
          </pc:sldLayoutMkLst>
        </pc:sldLayoutChg>
        <pc:sldLayoutChg chg="del">
          <pc:chgData name="Wendy Farthing" userId="2577b211-73fe-4c59-90f0-79dea9a1eef5" providerId="ADAL" clId="{162A6E13-248F-418F-BA7D-A168CF252473}" dt="2025-09-22T16:51:58.274" v="23" actId="47"/>
          <pc:sldLayoutMkLst>
            <pc:docMk/>
            <pc:sldMasterMk cId="3172451477" sldId="2147484214"/>
            <pc:sldLayoutMk cId="1801931753" sldId="2147484225"/>
          </pc:sldLayoutMkLst>
        </pc:sldLayoutChg>
        <pc:sldLayoutChg chg="del">
          <pc:chgData name="Wendy Farthing" userId="2577b211-73fe-4c59-90f0-79dea9a1eef5" providerId="ADAL" clId="{162A6E13-248F-418F-BA7D-A168CF252473}" dt="2025-09-22T16:51:58.274" v="23" actId="47"/>
          <pc:sldLayoutMkLst>
            <pc:docMk/>
            <pc:sldMasterMk cId="3172451477" sldId="2147484214"/>
            <pc:sldLayoutMk cId="4248827558" sldId="2147484227"/>
          </pc:sldLayoutMkLst>
        </pc:sldLayoutChg>
        <pc:sldLayoutChg chg="del">
          <pc:chgData name="Wendy Farthing" userId="2577b211-73fe-4c59-90f0-79dea9a1eef5" providerId="ADAL" clId="{162A6E13-248F-418F-BA7D-A168CF252473}" dt="2025-09-22T16:51:58.274" v="23" actId="47"/>
          <pc:sldLayoutMkLst>
            <pc:docMk/>
            <pc:sldMasterMk cId="3172451477" sldId="2147484214"/>
            <pc:sldLayoutMk cId="335614309" sldId="2147484228"/>
          </pc:sldLayoutMkLst>
        </pc:sldLayoutChg>
        <pc:sldLayoutChg chg="del">
          <pc:chgData name="Wendy Farthing" userId="2577b211-73fe-4c59-90f0-79dea9a1eef5" providerId="ADAL" clId="{162A6E13-248F-418F-BA7D-A168CF252473}" dt="2025-09-22T16:51:58.274" v="23" actId="47"/>
          <pc:sldLayoutMkLst>
            <pc:docMk/>
            <pc:sldMasterMk cId="3172451477" sldId="2147484214"/>
            <pc:sldLayoutMk cId="846983004" sldId="214748422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4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fld id="{C927864E-DE90-4BC5-81AE-0DD17C45216F}" type="datetimeFigureOut">
              <a:rPr lang="en-US"/>
              <a:pPr/>
              <a:t>10/16/2025</a:t>
            </a:fld>
            <a:endParaRPr lang="en-US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6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4" y="8829676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fld id="{786044CE-59B3-4833-BC17-C1B72114B8F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999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7243FDB-B99D-42F3-BA68-BC0255734381}" type="datetimeFigureOut">
              <a:rPr lang="en-US"/>
              <a:pPr>
                <a:defRPr/>
              </a:pPr>
              <a:t>10/16/2025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6"/>
            <a:ext cx="5486400" cy="4183063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6"/>
            <a:ext cx="2971800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676"/>
            <a:ext cx="2971800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19674E-00E2-494A-A7F5-E52E8F81A5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018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BA4252-95EA-4593-9791-5C6512E3C03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188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PP_Title_C.jpg                                                 0033966FKarls G4                       C0DC18D5:">
            <a:extLst>
              <a:ext uri="{FF2B5EF4-FFF2-40B4-BE49-F238E27FC236}">
                <a16:creationId xmlns:a16="http://schemas.microsoft.com/office/drawing/2014/main" id="{B0EAF2F4-0FD1-4295-BD8D-CAB7A5E9A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4C473AF1-3674-4EE1-8AF7-F3E6B3AFADC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white">
          <a:xfrm>
            <a:off x="809626" y="876300"/>
            <a:ext cx="7800975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785D0B4-D106-485F-941E-FA6896116AC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809626" y="2057400"/>
            <a:ext cx="7800975" cy="9144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3A35BED7-1800-4B5A-9859-A9C0DCEA93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9150" y="6400800"/>
            <a:ext cx="1905000" cy="3048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fld id="{1DDEBB78-D71A-4D4D-80AC-5967BD300C82}" type="datetime4">
              <a:rPr lang="en-US" altLang="en-US"/>
              <a:pPr/>
              <a:t>October 16, 2025</a:t>
            </a:fld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D8A01557-673F-4055-A154-7ABA6B8066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400800"/>
            <a:ext cx="2895600" cy="3048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ECAB604F-4386-49BB-A4A1-5FAC0C3520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705600" y="6400800"/>
            <a:ext cx="1905000" cy="3048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fld id="{E617084E-CE13-4440-A200-9F0C12C9E2F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8786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4488B-D061-41C9-9506-EEAEF6688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BEA5F6-6B3D-47CB-A12D-4D8608C67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FE504-365D-4466-8568-5A3E0679C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5A0E12-A0F8-48E7-96CE-FFF3332CD6D6}" type="datetime4">
              <a:rPr lang="en-US" altLang="en-US"/>
              <a:pPr/>
              <a:t>October 16, 2025</a:t>
            </a:fld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B9022-6E6C-4B72-B6D3-C64C20AE9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29B32-5C64-4680-AFBC-265E58D6B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8E08F-D097-45B6-960B-F9C0284A7C4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3718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B35819-D550-40EC-AD47-BA5EFA80A1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38925" y="390525"/>
            <a:ext cx="1943100" cy="5705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269ADD-B1EF-43B8-B141-692A4BECE0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9625" y="390525"/>
            <a:ext cx="5676900" cy="5705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05694-E1DB-499C-90C1-DAFA960CA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2AB809-06CD-49AB-9C75-6F2BB0C71431}" type="datetime4">
              <a:rPr lang="en-US" altLang="en-US"/>
              <a:pPr/>
              <a:t>October 16, 2025</a:t>
            </a:fld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2A895-A2B7-4BC9-8919-CD1D5C830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782E6-2A12-4548-9EDD-8D5FBC790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C6B72-50AE-42A3-9B71-4AC3065E128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5859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E780E-3911-4369-CCCB-DB4D527F7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220564-64A6-9211-019F-EDA57C654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B212D-4CC6-49F6-03B6-3A1752A92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BB78-D71A-4D4D-80AC-5967BD300C82}" type="datetime4">
              <a:rPr lang="en-US" altLang="en-US" smtClean="0"/>
              <a:pPr/>
              <a:t>October 16, 2025</a:t>
            </a:fld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0FA52-15F6-5493-67BF-FA2634486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090B0-6D80-71E6-7C0C-A4CEEF44C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084E-CE13-4440-A200-9F0C12C9E2F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9728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4B3D7-3364-B5F2-0074-37258B2D4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A9119-F13D-A4AB-A5E6-45A03AEB0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3D6BC-41A8-9C25-2F66-DA4DFAC78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69DA-C716-4AD2-AB82-CDDF19AA6D07}" type="datetime4">
              <a:rPr lang="en-US" altLang="en-US" smtClean="0"/>
              <a:pPr/>
              <a:t>October 16, 2025</a:t>
            </a:fld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C1F8A-F4D9-DA8C-CFDC-016E0B6A6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C28D2-E253-4F37-D055-77896BDFD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5B8C-BB8F-44FC-B8B8-53C8E854318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3305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17329-E22F-ABA5-E40E-027C44B89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55750-0298-E732-F29A-517CF7ACF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1F30B-9127-A3D1-2FF7-D131F5B8A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D2A9-68DE-4C5F-B33E-1A2C37A3D984}" type="datetime4">
              <a:rPr lang="en-US" altLang="en-US" smtClean="0"/>
              <a:pPr/>
              <a:t>October 16, 2025</a:t>
            </a:fld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B0344-3E08-8CEF-8DB7-D42CB3039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378EB-EB30-053E-4ED9-0A626F70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B339D-D855-40D1-8E31-5BDA52854CC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6745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0D8D0-1126-8491-6FF6-826559A46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F1E17-2D13-FA18-B8D3-6D5A0F426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AF5247-1602-3762-25EB-7D5DB7819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870E56-5F82-8A30-254F-AEA70E402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EB96-4271-4E01-BCCE-10B34F137257}" type="datetime4">
              <a:rPr lang="en-US" altLang="en-US" smtClean="0"/>
              <a:pPr/>
              <a:t>October 16, 2025</a:t>
            </a:fld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D17CC1-A6DA-3E3D-1126-0C4096264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F7D53A-370F-CD3F-5A8E-87436C7C7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BD1F-AB67-4F97-BDC2-4CBF9491777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5978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F5435-71E5-A598-6D36-8404B7E2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9F3C2-F674-F9D5-A14F-60DE95859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5CD756-85E2-AAA5-8513-F0266175F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B197D6-93CF-9294-3A81-56D89FF2A2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21A9F7-0395-0410-E099-0CF6C4ACDF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A6A50A-06E4-EFB5-036D-3C06735A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5E96-3711-4CE2-A318-3627CD586503}" type="datetime4">
              <a:rPr lang="en-US" altLang="en-US" smtClean="0"/>
              <a:pPr/>
              <a:t>October 16, 2025</a:t>
            </a:fld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AE33A3-A312-7418-22F8-40536F922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0806AD-EC28-3565-D80B-89F4E93D9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B13C-4606-4A0F-B91E-539A43B5C0A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9779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EFAB0-E07C-5D34-0771-6B8855955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0519B2-0BAA-E9C7-325B-3064E8EEE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AA33-5E1D-4088-8706-88D0EAA8A6FA}" type="datetime4">
              <a:rPr lang="en-US" altLang="en-US" smtClean="0"/>
              <a:pPr/>
              <a:t>October 16, 2025</a:t>
            </a:fld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003D95-B3AB-913A-7B4D-29C47E6A4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55D2BA-2C54-8740-D078-130063A8E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09B3-1B44-40F8-B864-114BC2D6885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3345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1FCDA5-F054-73F7-4E14-70757DA86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518A-9757-495D-8065-59FF5E72D6CD}" type="datetime4">
              <a:rPr lang="en-US" altLang="en-US" smtClean="0"/>
              <a:pPr/>
              <a:t>October 16, 2025</a:t>
            </a:fld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D74D91-BE38-93C4-99C7-5F63D8374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55CC9-8435-DC6B-4C5D-5868C68B3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3345-3C9E-4948-9C66-7092F0B20AD3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3302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DB1E6-886E-173E-4F7B-A9CCBACDB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1B23B-03A3-2FB4-F7AA-E31FB87CF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9F402-BB13-C271-C3E2-5B68D6AD1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FC5B7-4395-EE0B-AE4B-8847C1EF8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A2AB-7E85-457F-B502-892B36B7F4A4}" type="datetime4">
              <a:rPr lang="en-US" altLang="en-US" smtClean="0"/>
              <a:pPr/>
              <a:t>October 16, 2025</a:t>
            </a:fld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1A43E8-358F-D088-351C-37B1E0848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EA00C-3CD6-3228-840F-851B486D7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D8D1-54A3-4135-A788-739D8399448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002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8634-9000-4FA3-A5FD-17CD6A74E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BA47B-7CAB-4B10-9B5C-E34E5AA5F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B0C91-7AB1-4AF1-BC29-EFA19C6E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E469DA-C716-4AD2-AB82-CDDF19AA6D07}" type="datetime4">
              <a:rPr lang="en-US" altLang="en-US"/>
              <a:pPr/>
              <a:t>October 16, 2025</a:t>
            </a:fld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DCE33-8BEE-4404-8DD6-06B9C366F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38625-8EA0-40DD-B562-9677A3E21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F5B8C-BB8F-44FC-B8B8-53C8E854318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7956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2F0D3-3F3F-04AB-FEFD-B9EF48FF0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F82C31-8CFF-BE7E-A749-3A9B8F0F27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CE5445-1907-98D0-C3CD-A80EC6357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12EB3-165D-9DB9-37A3-1CF49015F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E12B-75B7-43DF-8908-58EB2E8ECD9E}" type="datetime4">
              <a:rPr lang="en-US" altLang="en-US" smtClean="0"/>
              <a:pPr/>
              <a:t>October 16, 2025</a:t>
            </a:fld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FF4FD5-6AE4-4E27-EBF1-D7B6500F2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9578C-35BA-784F-01EA-7B98198BF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3E08-17BA-4ADF-89D9-FA174DA6FC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4860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ADA4C-B291-2FA2-0095-3DD903344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A73CCE-7FA3-2E7F-14AE-C0BC89D9A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52CB7-EDEC-6739-1E31-C66CB8356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0E12-A0F8-48E7-96CE-FFF3332CD6D6}" type="datetime4">
              <a:rPr lang="en-US" altLang="en-US" smtClean="0"/>
              <a:pPr/>
              <a:t>October 16, 2025</a:t>
            </a:fld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612A4-C1D4-C5F8-D965-518AD4A96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F7195-557F-5193-8AEB-12A7058F1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E08F-D097-45B6-960B-F9C0284A7C4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2097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64F747-5ED0-C253-197A-B8C8317D50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2BD090-99D3-808F-5743-3BC77764F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EE738-B0BE-8285-E8A3-4C66A161D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B809-06CD-49AB-9C75-6F2BB0C71431}" type="datetime4">
              <a:rPr lang="en-US" altLang="en-US" smtClean="0"/>
              <a:pPr/>
              <a:t>October 16, 2025</a:t>
            </a:fld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3BE1E-BCDC-E123-9158-4BCC38376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355AB-E758-F97D-2D27-E59209C2F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6B72-50AE-42A3-9B71-4AC3065E128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172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BC89A5-2D68-634F-C9B2-7F2B9F5210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1152" y="274638"/>
            <a:ext cx="8229600" cy="819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400" b="1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 b="1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1800" b="1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1800" b="1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9232-8DE6-4906-83C6-25E5FB93B92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93CE72-040E-B594-A50B-3D31D1E4A7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380471"/>
            <a:ext cx="8229600" cy="450910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815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background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9232-8DE6-4906-83C6-25E5FB93B92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9346778-67DA-097E-AC5B-55FD360BC7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1152" y="274638"/>
            <a:ext cx="8229600" cy="819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3pPr>
            <a:lvl4pPr marL="1371600" indent="0" algn="ctr">
              <a:buNone/>
              <a:defRPr sz="1800" b="1">
                <a:solidFill>
                  <a:schemeClr val="accent1"/>
                </a:solidFill>
                <a:latin typeface="+mj-lt"/>
              </a:defRPr>
            </a:lvl4pPr>
            <a:lvl5pPr marL="1828800" indent="0" algn="ctr">
              <a:buNone/>
              <a:defRPr sz="1800" b="1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62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background-title-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9232-8DE6-4906-83C6-25E5FB93B92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2D61973-0ABD-C1A2-5554-B1DB61DD1D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1153" y="274638"/>
            <a:ext cx="3375781" cy="347327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3pPr>
            <a:lvl4pPr marL="1371600" indent="0" algn="ctr">
              <a:buNone/>
              <a:defRPr sz="1800" b="1">
                <a:solidFill>
                  <a:schemeClr val="accent1"/>
                </a:solidFill>
                <a:latin typeface="+mj-lt"/>
              </a:defRPr>
            </a:lvl4pPr>
            <a:lvl5pPr marL="1828800" indent="0" algn="ctr">
              <a:buNone/>
              <a:defRPr sz="1800" b="1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267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background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9232-8DE6-4906-83C6-25E5FB93B9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08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P_Title_C.jpg                                                 0033966FKarls G4                       C0DC18D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809626" y="876300"/>
            <a:ext cx="7800975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809626" y="2057400"/>
            <a:ext cx="7800975" cy="9144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819150" y="6400800"/>
            <a:ext cx="1905000" cy="304800"/>
          </a:xfrm>
        </p:spPr>
        <p:txBody>
          <a:bodyPr/>
          <a:lstStyle>
            <a:lvl1pPr>
              <a:defRPr smtClean="0">
                <a:solidFill>
                  <a:srgbClr val="002C77"/>
                </a:solidFill>
              </a:defRPr>
            </a:lvl1pPr>
          </a:lstStyle>
          <a:p>
            <a:pPr>
              <a:defRPr/>
            </a:pPr>
            <a:fld id="{47188060-86FF-4D9C-A709-FAB096E489DA}" type="datetime1">
              <a:rPr lang="en-US" smtClean="0"/>
              <a:pPr>
                <a:defRPr/>
              </a:pPr>
              <a:t>10/16/2025</a:t>
            </a:fld>
            <a:endParaRPr lang="en-US" dirty="0">
              <a:latin typeface="Times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124200" y="6400800"/>
            <a:ext cx="2895600" cy="3048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705600" y="6400800"/>
            <a:ext cx="1905000" cy="304800"/>
          </a:xfrm>
        </p:spPr>
        <p:txBody>
          <a:bodyPr/>
          <a:lstStyle>
            <a:lvl1pPr>
              <a:defRPr smtClean="0">
                <a:solidFill>
                  <a:srgbClr val="002C77"/>
                </a:solidFill>
              </a:defRPr>
            </a:lvl1pPr>
          </a:lstStyle>
          <a:p>
            <a:pPr>
              <a:defRPr/>
            </a:pPr>
            <a:fld id="{542372A7-D7FE-47D5-B379-A189D059F8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53264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106CCD-558B-41AC-BC1E-352C5666E438}" type="datetime1">
              <a:rPr lang="en-US" smtClean="0"/>
              <a:pPr>
                <a:defRPr/>
              </a:pPr>
              <a:t>10/16/2025</a:t>
            </a:fld>
            <a:endParaRPr lang="en-US" dirty="0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D2CBBA-D8BA-4A51-BE0E-0CCA149CC6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68285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99BEFF-3808-4756-9417-F56CB17802A6}" type="datetime1">
              <a:rPr lang="en-US" smtClean="0"/>
              <a:pPr>
                <a:defRPr/>
              </a:pPr>
              <a:t>10/16/2025</a:t>
            </a:fld>
            <a:endParaRPr lang="en-US" dirty="0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694C16-04EC-403D-B15A-2E6DD99ADE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73350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80566-1F66-4510-87CD-70A954264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445D9-157F-41DD-8CF0-1C121A72B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86276-FDD2-4FE0-BC8B-471426A02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99D2A9-68DE-4C5F-B33E-1A2C37A3D984}" type="datetime4">
              <a:rPr lang="en-US" altLang="en-US"/>
              <a:pPr/>
              <a:t>October 16, 2025</a:t>
            </a:fld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E9D9F-149E-4D22-85CB-8E70BA044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CBDD4-3D52-48EB-A8E1-E95CC08DD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B339D-D855-40D1-8E31-5BDA52854CC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0309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625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2025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E6C04E-2739-4303-BAE0-9C54F8F8794D}" type="datetime1">
              <a:rPr lang="en-US" smtClean="0"/>
              <a:pPr>
                <a:defRPr/>
              </a:pPr>
              <a:t>10/16/2025</a:t>
            </a:fld>
            <a:endParaRPr lang="en-US" dirty="0">
              <a:latin typeface="Time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295C33-78D1-4A35-BCE4-ECF416CD4B1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46109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068B44-777F-4B16-85D5-647D3F5266E4}" type="datetime1">
              <a:rPr lang="en-US" smtClean="0"/>
              <a:pPr>
                <a:defRPr/>
              </a:pPr>
              <a:t>10/16/2025</a:t>
            </a:fld>
            <a:endParaRPr lang="en-US" dirty="0">
              <a:latin typeface="Times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18A8F7-10AE-44E5-9150-84B6C1D1F85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86964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203D31-6115-4C89-A1F1-856E3A15FC9A}" type="datetime1">
              <a:rPr lang="en-US" smtClean="0"/>
              <a:pPr>
                <a:defRPr/>
              </a:pPr>
              <a:t>10/16/2025</a:t>
            </a:fld>
            <a:endParaRPr lang="en-US" dirty="0">
              <a:latin typeface="Time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0CB59E-D7D8-493C-8B03-7FF3AD9985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9403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FC9D45-2E9E-4870-BD49-FC3BA93F720C}" type="datetime1">
              <a:rPr lang="en-US" smtClean="0"/>
              <a:pPr>
                <a:defRPr/>
              </a:pPr>
              <a:t>10/16/2025</a:t>
            </a:fld>
            <a:endParaRPr lang="en-US" dirty="0">
              <a:latin typeface="Times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B002DF-10E4-42CA-B6CC-D9FDC90F28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04883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91C124-A6E8-4891-936E-A91F842D3A45}" type="datetime1">
              <a:rPr lang="en-US" smtClean="0"/>
              <a:pPr>
                <a:defRPr/>
              </a:pPr>
              <a:t>10/16/2025</a:t>
            </a:fld>
            <a:endParaRPr lang="en-US" dirty="0">
              <a:latin typeface="Time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2514ED-8C77-4A96-BC82-8A5DBD53049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98036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2117A5-F833-43BB-9701-DF08BE4CEFEC}" type="datetime1">
              <a:rPr lang="en-US" smtClean="0"/>
              <a:pPr>
                <a:defRPr/>
              </a:pPr>
              <a:t>10/16/2025</a:t>
            </a:fld>
            <a:endParaRPr lang="en-US" dirty="0">
              <a:latin typeface="Time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397D8F-9C27-44F7-993D-13CE7C12AF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04672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5268EA-F3AE-4BC6-B157-A98C3AB8101C}" type="datetime1">
              <a:rPr lang="en-US" smtClean="0"/>
              <a:pPr>
                <a:defRPr/>
              </a:pPr>
              <a:t>10/16/2025</a:t>
            </a:fld>
            <a:endParaRPr lang="en-US" dirty="0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6D8788-5C89-4D7F-858B-0198E50B4A9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8350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390527"/>
            <a:ext cx="1943100" cy="5705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9625" y="390527"/>
            <a:ext cx="5676900" cy="5705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1290AE-CCC5-4D1A-A5C7-17FF15AA8F93}" type="datetime1">
              <a:rPr lang="en-US" smtClean="0"/>
              <a:pPr>
                <a:defRPr/>
              </a:pPr>
              <a:t>10/16/2025</a:t>
            </a:fld>
            <a:endParaRPr lang="en-US" dirty="0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D3940E-D719-46BD-824C-9281E1D8B98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558421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3"/>
            <a:ext cx="8229600" cy="4530725"/>
          </a:xfrm>
        </p:spPr>
        <p:txBody>
          <a:bodyPr/>
          <a:lstStyle/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ea typeface="Osaka" pitchFamily="-96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8C2433-7C2A-45D7-B53C-9690700503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668897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827088"/>
            <a:ext cx="8001000" cy="5826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71500" y="1620838"/>
            <a:ext cx="39243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20838"/>
            <a:ext cx="3924300" cy="106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840038"/>
            <a:ext cx="3924300" cy="106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073229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D9B0A-C6C1-4C74-B3C7-8E458A995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80530-B7BD-4CEF-B54E-A28F51373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9625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D722C7-9167-4EDB-A5C0-4C4DF177EC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2025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143D51-9B96-4797-8946-094A3D2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13EB96-4271-4E01-BCCE-10B34F137257}" type="datetime4">
              <a:rPr lang="en-US" altLang="en-US"/>
              <a:pPr/>
              <a:t>October 16, 2025</a:t>
            </a:fld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995FB-5A80-4AA5-849F-89910452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B5CED-AB14-4AAF-9BB9-FE3C0EB55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2BD1F-AB67-4F97-BDC2-4CBF9491777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39895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1011578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Osaka" pitchFamily="-96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5A5795-F368-4F87-A86A-1202F2C928E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7885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100">
                <a:solidFill>
                  <a:srgbClr val="7030A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16000" indent="-216000">
              <a:spcBef>
                <a:spcPts val="450"/>
              </a:spcBef>
              <a:buClr>
                <a:srgbClr val="00B0F0"/>
              </a:buClr>
              <a:defRPr sz="1800" baseline="0"/>
            </a:lvl1pPr>
            <a:lvl2pPr marL="432000" indent="-216000">
              <a:spcBef>
                <a:spcPts val="450"/>
              </a:spcBef>
              <a:buClr>
                <a:srgbClr val="00B0F0"/>
              </a:buClr>
              <a:defRPr sz="1500"/>
            </a:lvl2pPr>
            <a:lvl3pPr marL="648000" indent="-216000">
              <a:spcBef>
                <a:spcPts val="450"/>
              </a:spcBef>
              <a:buClr>
                <a:srgbClr val="00B0F0"/>
              </a:buClr>
              <a:defRPr sz="1350"/>
            </a:lvl3pPr>
            <a:lvl4pPr marL="864000" indent="-216000">
              <a:spcBef>
                <a:spcPts val="450"/>
              </a:spcBef>
              <a:buClr>
                <a:srgbClr val="00B0F0"/>
              </a:buClr>
              <a:defRPr sz="1200"/>
            </a:lvl4pPr>
            <a:lvl5pPr marL="1080000" indent="-216000">
              <a:spcBef>
                <a:spcPts val="450"/>
              </a:spcBef>
              <a:buClr>
                <a:srgbClr val="00B0F0"/>
              </a:buClr>
              <a:defRPr sz="1050"/>
            </a:lvl5pPr>
          </a:lstStyle>
          <a:p>
            <a:pPr lvl="0"/>
            <a:r>
              <a:rPr lang="en-GB" dirty="0"/>
              <a:t>Click to edit Master text style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47651" y="6430963"/>
            <a:ext cx="6528287" cy="292100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9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reference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47651" y="6126163"/>
            <a:ext cx="6528287" cy="292100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7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footnotes</a:t>
            </a:r>
            <a:endParaRPr lang="en-GB" dirty="0"/>
          </a:p>
        </p:txBody>
      </p:sp>
      <p:pic>
        <p:nvPicPr>
          <p:cNvPr id="8" name="Picture 2" descr="N:\IGLs\GEAR - Alzheimers\Logos\GEAR 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402" y="5990680"/>
            <a:ext cx="1873182" cy="76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2867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24694-2E15-CFCE-5CAF-D209254BA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194EA5-C75C-265C-3D12-BF2FAE3B2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BA74C-4079-F747-B1A8-D8D48C250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9F45-792F-4A22-B20D-535DCE66C6FE}" type="datetimeFigureOut">
              <a:rPr lang="en-US" smtClean="0"/>
              <a:t>10/16/2025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45C1-B4DC-006F-4F08-F494A2DB4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05F38-181F-36A7-BC98-6394D925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7E6E-861F-4A0A-A260-0F33314955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495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992F-DC07-8B29-0BC7-1960BFB0B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5AD6D-AC6C-1E06-CF0C-032CC5239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46DAA-5A97-C8B6-62F9-5E70F124E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9F45-792F-4A22-B20D-535DCE66C6FE}" type="datetimeFigureOut">
              <a:rPr lang="en-US" smtClean="0"/>
              <a:t>10/16/2025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FA334-7CCE-FB82-0162-C3BAD50CD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C5669-B570-4CC2-1A35-BAA73D49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7E6E-861F-4A0A-A260-0F33314955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9362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69564-8891-9927-1355-C10DDAC45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9147D-AD17-B031-5940-09997858F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E1556-8BEE-7C08-2F24-3AB467BB8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9F45-792F-4A22-B20D-535DCE66C6FE}" type="datetimeFigureOut">
              <a:rPr lang="en-US" smtClean="0"/>
              <a:t>10/16/2025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39A71-D815-36BC-FB0B-7B3F35B01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4F0AF-B801-6EF7-B59C-DF0EAFADD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7E6E-861F-4A0A-A260-0F33314955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938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9D3F0-05AE-5509-7D14-72629479E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2152C-B073-4A40-DC22-9871629295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AD8F64-FF98-AA37-EEDA-C0877E6B7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62FA13-4B20-8ADB-35D9-E892E0E9C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9F45-792F-4A22-B20D-535DCE66C6FE}" type="datetimeFigureOut">
              <a:rPr lang="en-US" smtClean="0"/>
              <a:t>10/16/2025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704A1E-CB00-8CBE-E6CF-8B30121E8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766058-9945-1B40-D173-776737085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7E6E-861F-4A0A-A260-0F33314955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1990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820AA-CAAA-F2DB-3284-28F15A551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76440-6877-DDC6-7D7F-0DAA52320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CF5D2-490F-89E1-53CB-842FF2C5D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7111F3-5FE0-6241-3861-D86F47A40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48A5F5-9BA5-7C76-CFD7-9230BED1CF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CEA900-A970-E63F-528B-A772551AD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9F45-792F-4A22-B20D-535DCE66C6FE}" type="datetimeFigureOut">
              <a:rPr lang="en-US" smtClean="0"/>
              <a:t>10/16/2025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92267D-F243-FF1A-15A3-E409F1F77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AC277F-1BD2-FCF7-68F7-DC2187E9C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7E6E-861F-4A0A-A260-0F33314955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2384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92D01-832F-8288-9B04-DFBEC09BD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9E2806-E0A5-3A6E-F941-E299B29F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9F45-792F-4A22-B20D-535DCE66C6FE}" type="datetimeFigureOut">
              <a:rPr lang="en-US" smtClean="0"/>
              <a:t>10/16/2025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62FB38-1A6C-FE9D-B32C-2CC0BA677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6E2F9C-A0DF-28EC-1E76-91F66C395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7E6E-861F-4A0A-A260-0F33314955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981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8D3E15-56AB-0263-F398-2554CA390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9F45-792F-4A22-B20D-535DCE66C6FE}" type="datetimeFigureOut">
              <a:rPr lang="en-US" smtClean="0"/>
              <a:t>10/16/2025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EBB3CC-94BA-D334-5536-59E9A1B81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C5010-6FFE-4FF3-090D-25111A169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7E6E-861F-4A0A-A260-0F33314955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219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1F77E-FB57-4AF8-9714-6A480AD29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90FE8-7132-407D-BE4B-036950851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B225F-25D9-4AEA-AF43-66DCF3893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F76AE4-7D9E-4D0A-AA34-C4BAC070CA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9FE9E-6442-45C3-8C5B-8935917FB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68825C-C6B8-44BF-AE1E-E5BBA651E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9E5E96-3711-4CE2-A318-3627CD586503}" type="datetime4">
              <a:rPr lang="en-US" altLang="en-US"/>
              <a:pPr/>
              <a:t>October 16, 2025</a:t>
            </a:fld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9AD9CB-0C96-4E3B-B766-6143C0D75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966055-C292-458A-8967-EFB8B4C2D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EB13C-4606-4A0F-B91E-539A43B5C0A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07370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C034F-E843-9D70-047D-57A0A98C4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17F5E-7292-7AFD-526E-1374FA9F9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9B5186-EE8F-D68F-2F17-A034E2903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6FA762-19FD-23AF-7B74-C6EDE5FEB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9F45-792F-4A22-B20D-535DCE66C6FE}" type="datetimeFigureOut">
              <a:rPr lang="en-US" smtClean="0"/>
              <a:t>10/16/2025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0A83B-63E0-30E0-016A-E1BBF8AF2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E276A-4DF7-0D91-B4CA-96F815DDA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7E6E-861F-4A0A-A260-0F33314955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1754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26F28-D191-DAB9-D7CE-CD9F7C2F0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E06B7A-F02B-141D-F5D2-37896F2382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18DF86-95DB-9BD1-21DA-473B4BF99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CAD3E-91AF-915B-939E-98BB5360A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9F45-792F-4A22-B20D-535DCE66C6FE}" type="datetimeFigureOut">
              <a:rPr lang="en-US" smtClean="0"/>
              <a:t>10/16/2025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D591CE-84A2-BCCD-44E2-5D4696B9B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B26E0-D2C6-5F31-F62E-0FAC4DAB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7E6E-861F-4A0A-A260-0F33314955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6768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D27D2-47A2-B352-F6BB-53D6B34EE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2E0843-6147-643F-D9B1-9055A4290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B74E2-D91B-A23F-9E6A-150327EDA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9F45-792F-4A22-B20D-535DCE66C6FE}" type="datetimeFigureOut">
              <a:rPr lang="en-US" smtClean="0"/>
              <a:t>10/16/2025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B48ED-EA0D-571B-386B-25CE38FF4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E14FC-24B3-A0A3-6692-D3EBC1BD9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7E6E-861F-4A0A-A260-0F33314955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263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3128AA-B773-DFD2-CF2B-26087429C3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E68C1B-1247-529C-2365-612766015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206D3-C2C3-04F6-8FDC-20AF8F68D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9F45-792F-4A22-B20D-535DCE66C6FE}" type="datetimeFigureOut">
              <a:rPr lang="en-US" smtClean="0"/>
              <a:t>10/16/2025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6EE67-A0D9-7F75-D035-FD23780BF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7880B-AEBD-3AD1-F5A7-9F0DF9E80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7E6E-861F-4A0A-A260-0F33314955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53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CF6BF-57C5-4CCB-A574-0527E998D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1CC7DC-0FDD-4E69-93F2-6618CDEEB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77AA33-5E1D-4088-8706-88D0EAA8A6FA}" type="datetime4">
              <a:rPr lang="en-US" altLang="en-US"/>
              <a:pPr/>
              <a:t>October 16, 2025</a:t>
            </a:fld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DEE538-E8F6-416C-9B77-6BD3454CC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0DC95-DB3A-4789-9E3F-B62669926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709B3-1B44-40F8-B864-114BC2D6885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0392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14CBF3-99C7-45A1-BFBB-0787FA087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25518A-9757-495D-8065-59FF5E72D6CD}" type="datetime4">
              <a:rPr lang="en-US" altLang="en-US"/>
              <a:pPr/>
              <a:t>October 16, 2025</a:t>
            </a:fld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404085-7BB6-40DB-A652-AA1C8C97A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7B7EB-E278-41AB-9A26-936C7A489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63345-3C9E-4948-9C66-7092F0B20AD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7197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EC77B-5308-4203-AFBB-7A72156C0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A6FC2-CE64-4DD6-8AA2-58222E7A7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F791C4-75F7-41D3-9935-517B00BE5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B9F79-06C2-4D1B-B5BC-31CBD4C11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21A2AB-7E85-457F-B502-892B36B7F4A4}" type="datetime4">
              <a:rPr lang="en-US" altLang="en-US"/>
              <a:pPr/>
              <a:t>October 16, 2025</a:t>
            </a:fld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A0BD2-75EA-4163-9E61-D81E9C735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E5DF2E-3895-4B53-B362-E9BDF3DE0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AD8D1-54A3-4135-A788-739D8399448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5843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88829-73EC-40D6-80FF-4E3FECFD0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E2DEFA-AC84-4632-882A-4DECE30169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916382-5B30-488F-B76B-D6052F001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11B3F-BD10-4C93-992A-9F16C1895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EDE12B-75B7-43DF-8908-58EB2E8ECD9E}" type="datetime4">
              <a:rPr lang="en-US" altLang="en-US"/>
              <a:pPr/>
              <a:t>October 16, 2025</a:t>
            </a:fld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CF1FA-7A0B-49E3-8EA0-2BAF34920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FF72-AEC2-4183-B13D-4F93B4E18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23E08-17BA-4ADF-89D9-FA174DA6FCF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201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PP_Second_C.jpg                                                0033966FKarls G4                       C0DC18D5:">
            <a:extLst>
              <a:ext uri="{FF2B5EF4-FFF2-40B4-BE49-F238E27FC236}">
                <a16:creationId xmlns:a16="http://schemas.microsoft.com/office/drawing/2014/main" id="{C9D83208-FB0D-4818-8F2B-0A3EEB25A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C9E8235A-BDC4-46CE-ACE2-0A5DB68CF6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809625" y="39052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FF53BE1-5AEF-4263-8319-6D5A752C95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black">
          <a:xfrm>
            <a:off x="809625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B41BB6E-554F-4C09-89E6-61C05324EDA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809625" y="63246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254B8E"/>
                </a:solidFill>
                <a:latin typeface="+mn-lt"/>
              </a:defRPr>
            </a:lvl1pPr>
          </a:lstStyle>
          <a:p>
            <a:fld id="{64384B90-0C74-4041-8C92-46ACEADF0EDB}" type="datetime4">
              <a:rPr lang="en-US" altLang="en-US"/>
              <a:pPr/>
              <a:t>October 16, 2025</a:t>
            </a:fld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4783731-8602-4591-A467-5D7CD4AC25C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289560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254B8E"/>
                </a:solidFill>
                <a:latin typeface="+mn-lt"/>
              </a:defRPr>
            </a:lvl1pPr>
          </a:lstStyle>
          <a:p>
            <a:endParaRPr lang="en-US" alt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BBB1F29-F0CC-4933-9965-543F0931DEF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172200" y="63246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54B8E"/>
                </a:solidFill>
                <a:latin typeface="+mn-lt"/>
              </a:defRPr>
            </a:lvl1pPr>
          </a:lstStyle>
          <a:p>
            <a:fld id="{1A626CA7-E004-4775-BD08-E9C619C4660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866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32" r:id="rId2"/>
    <p:sldLayoutId id="2147484233" r:id="rId3"/>
    <p:sldLayoutId id="2147484234" r:id="rId4"/>
    <p:sldLayoutId id="2147484235" r:id="rId5"/>
    <p:sldLayoutId id="2147484236" r:id="rId6"/>
    <p:sldLayoutId id="2147484237" r:id="rId7"/>
    <p:sldLayoutId id="2147484238" r:id="rId8"/>
    <p:sldLayoutId id="2147484239" r:id="rId9"/>
    <p:sldLayoutId id="2147484240" r:id="rId10"/>
    <p:sldLayoutId id="2147484241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254B8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rgbClr val="254B8E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rgbClr val="254B8E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254B8E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254B8E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rgbClr val="254B8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9D5610-663B-3C2E-D4F0-15CAF3792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414F22-E8F3-2D14-C7D5-25EA2EEED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D4136-A7BA-B13F-1A31-A588F03A5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97270-C18C-3467-7983-484364446B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F9C75-F75B-1A90-3ED9-A0C6FBCBE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57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E4F879-6B3F-7F0B-211C-88243AFF5A0A}"/>
              </a:ext>
            </a:extLst>
          </p:cNvPr>
          <p:cNvSpPr/>
          <p:nvPr userDrawn="1"/>
        </p:nvSpPr>
        <p:spPr>
          <a:xfrm>
            <a:off x="0" y="6126480"/>
            <a:ext cx="914400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5886DB9-9FCA-F8A8-9893-DDFFE0DA863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539578" y="6350504"/>
            <a:ext cx="2064845" cy="28347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35508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6839232-8DE6-4906-83C6-25E5FB93B9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37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_Second_C.jpg                                                0033966FKarls G4                       C0DC18D5: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809625" y="39052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809625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809625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254B8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F1E05-C7D7-4F9A-A020-79AFDC02BC74}" type="datetime1">
              <a:rPr lang="en-US" smtClean="0">
                <a:ea typeface="Osaka" pitchFamily="-96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10/16/2025</a:t>
            </a:fld>
            <a:endParaRPr lang="en-US" dirty="0">
              <a:ea typeface="Osaka" pitchFamily="-96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28956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254B8E"/>
                </a:solidFill>
                <a:latin typeface="Arial" charset="0"/>
                <a:ea typeface="Osaka" pitchFamily="-96" charset="-128"/>
                <a:cs typeface="ヒラギノ角ゴ Pro W3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172200" y="63246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254B8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42E216-5DC1-4131-A8D8-1837D1C8B7F6}" type="slidenum">
              <a:rPr lang="en-US" smtClean="0">
                <a:ea typeface="Osaka" pitchFamily="-96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Osaka" pitchFamily="-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209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  <p:sldLayoutId id="2147484271" r:id="rId12"/>
    <p:sldLayoutId id="2147484272" r:id="rId13"/>
    <p:sldLayoutId id="2147484273" r:id="rId14"/>
    <p:sldLayoutId id="2147484274" r:id="rId15"/>
    <p:sldLayoutId id="2147484275" r:id="rId16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254B8E"/>
          </a:solidFill>
          <a:latin typeface="+mj-lt"/>
          <a:ea typeface="ヒラギノ角ゴ Pro W3" pitchFamily="-109" charset="-128"/>
          <a:cs typeface="ヒラギノ角ゴ Pro W3" pitchFamily="-109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254B8E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254B8E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254B8E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254B8E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254B8E"/>
          </a:solidFill>
          <a:latin typeface="Arial" pitchFamily="-109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254B8E"/>
          </a:solidFill>
          <a:latin typeface="Arial" pitchFamily="-109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254B8E"/>
          </a:solidFill>
          <a:latin typeface="Arial" pitchFamily="-109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254B8E"/>
          </a:solidFill>
          <a:latin typeface="Arial" pitchFamily="-109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54B8E"/>
          </a:solidFill>
          <a:latin typeface="+mn-lt"/>
          <a:ea typeface="ヒラギノ角ゴ Pro W3" pitchFamily="-109" charset="-128"/>
          <a:cs typeface="ヒラギノ角ゴ Pro W3" pitchFamily="-109" charset="-128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rgbClr val="254B8E"/>
          </a:solidFill>
          <a:latin typeface="+mn-lt"/>
          <a:ea typeface="ヒラギノ角ゴ Pro W3" pitchFamily="-109" charset="-128"/>
          <a:cs typeface="ヒラギノ角ゴ Pro W3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rgbClr val="254B8E"/>
          </a:solidFill>
          <a:latin typeface="+mn-lt"/>
          <a:ea typeface="ＭＳ Ｐゴシック" charset="-128"/>
          <a:cs typeface="ＭＳ Ｐゴシック" charset="-128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rgbClr val="254B8E"/>
          </a:solidFill>
          <a:latin typeface="+mn-lt"/>
          <a:ea typeface="ＭＳ Ｐゴシック" charset="-128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254B8E"/>
          </a:solidFill>
          <a:latin typeface="+mn-lt"/>
          <a:ea typeface="ＭＳ Ｐゴシック" charset="-128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254B8E"/>
          </a:solidFill>
          <a:latin typeface="+mn-lt"/>
          <a:ea typeface="ヒラギノ角ゴ Pro W3" pitchFamily="-109" charset="-128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254B8E"/>
          </a:solidFill>
          <a:latin typeface="+mn-lt"/>
          <a:ea typeface="ヒラギノ角ゴ Pro W3" pitchFamily="-109" charset="-128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254B8E"/>
          </a:solidFill>
          <a:latin typeface="+mn-lt"/>
          <a:ea typeface="ヒラギノ角ゴ Pro W3" pitchFamily="-109" charset="-128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254B8E"/>
          </a:solidFill>
          <a:latin typeface="+mn-lt"/>
          <a:ea typeface="ヒラギノ角ゴ Pro W3" pitchFamily="-109" charset="-128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FF736F-F6B9-B7F3-14D2-C0C1FFFE0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A212D-3419-918F-CF3E-39759D079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C28D2-6F54-3C0E-22EE-35ECF9079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D49F45-792F-4A22-B20D-535DCE66C6FE}" type="datetimeFigureOut">
              <a:rPr lang="en-US" smtClean="0"/>
              <a:t>10/16/2025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986FA-1DE7-CFBD-5C9E-12B6262E79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E5F36-BB41-C32C-38B3-CD3425594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B77E6E-861F-4A0A-A260-0F33314955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65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80" r:id="rId4"/>
    <p:sldLayoutId id="2147484281" r:id="rId5"/>
    <p:sldLayoutId id="2147484282" r:id="rId6"/>
    <p:sldLayoutId id="2147484283" r:id="rId7"/>
    <p:sldLayoutId id="2147484284" r:id="rId8"/>
    <p:sldLayoutId id="2147484285" r:id="rId9"/>
    <p:sldLayoutId id="2147484286" r:id="rId10"/>
    <p:sldLayoutId id="214748428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dlivingwell.org/public-resources/dementia-series/" TargetMode="External"/><Relationship Id="rId2" Type="http://schemas.openxmlformats.org/officeDocument/2006/relationships/hyperlink" Target="https://mdlivingwell.org/calendar-2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hyperlink" Target="https://mdlivingwell.org/hub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Smart_ForTwo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4.xml"/><Relationship Id="rId6" Type="http://schemas.openxmlformats.org/officeDocument/2006/relationships/hyperlink" Target="https://ro.wikipedia.org/wiki/Chevrolet_Suburban" TargetMode="External"/><Relationship Id="rId5" Type="http://schemas.openxmlformats.org/officeDocument/2006/relationships/image" Target="../media/image11.jpg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072FD-31C3-3466-A31D-2C1280F8C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October 16, 2025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54B8E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3E3038-A329-A012-9DB2-A6ED0D1C3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9F5B8C-BB8F-44FC-B8B8-53C8E854318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54B8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52DF53-8359-6B41-766C-E312109E8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" y="1828800"/>
            <a:ext cx="6019799" cy="43344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64177F-D935-E928-65D9-9E2CC2F3D05B}"/>
              </a:ext>
            </a:extLst>
          </p:cNvPr>
          <p:cNvSpPr txBox="1"/>
          <p:nvPr/>
        </p:nvSpPr>
        <p:spPr>
          <a:xfrm>
            <a:off x="114300" y="407327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Welcome. Please mute your audio.  This webinar will be recorded.</a:t>
            </a:r>
          </a:p>
        </p:txBody>
      </p:sp>
    </p:spTree>
    <p:extLst>
      <p:ext uri="{BB962C8B-B14F-4D97-AF65-F5344CB8AC3E}">
        <p14:creationId xmlns:p14="http://schemas.microsoft.com/office/powerpoint/2010/main" val="1927202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5AC0B-48F9-0065-38A5-A722C31DB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What are some tips for non-negotiable traditions that caregivers should consider in their holiday planning?</a:t>
            </a:r>
          </a:p>
        </p:txBody>
      </p:sp>
    </p:spTree>
    <p:extLst>
      <p:ext uri="{BB962C8B-B14F-4D97-AF65-F5344CB8AC3E}">
        <p14:creationId xmlns:p14="http://schemas.microsoft.com/office/powerpoint/2010/main" val="1677437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216EE-99D1-80C7-E6D9-F0B40F6BC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Tips for Non-Negotiables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DF62C-1AA7-571A-E64F-F610041D5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Whose non-negotiable is it?</a:t>
            </a:r>
          </a:p>
          <a:p>
            <a:r>
              <a:rPr lang="en-US" sz="32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May need to rethink what we think of as non-negotiable</a:t>
            </a:r>
          </a:p>
          <a:p>
            <a:pPr lvl="1"/>
            <a:r>
              <a:rPr lang="en-US" sz="32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Number of non-negotiables may need to be renegotiated</a:t>
            </a:r>
          </a:p>
          <a:p>
            <a:pPr lvl="1"/>
            <a:r>
              <a:rPr lang="en-US" sz="32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May need to reduce the size of the event and the location</a:t>
            </a:r>
          </a:p>
          <a:p>
            <a:pPr lvl="1"/>
            <a:r>
              <a:rPr lang="en-US" sz="32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Having good boundaries may be difficult and sometimes we need them for ourselves</a:t>
            </a:r>
          </a:p>
          <a:p>
            <a:r>
              <a:rPr lang="en-US" sz="32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Different holidays may have different non-negotiables (Thanksgiving versus December holidays)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251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330CC-8641-740B-8E0C-7F125E363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Would you please discuss some PACING strategies that caregivers should consider during the busy holiday season?</a:t>
            </a:r>
          </a:p>
        </p:txBody>
      </p:sp>
    </p:spTree>
    <p:extLst>
      <p:ext uri="{BB962C8B-B14F-4D97-AF65-F5344CB8AC3E}">
        <p14:creationId xmlns:p14="http://schemas.microsoft.com/office/powerpoint/2010/main" val="1727349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49E79-9735-C2FF-BBE0-A786EB781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2EB10-7DDA-A961-15D3-74AE85461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Pacing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2E342-E248-1EC2-2F44-D21B4A409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Type and amount of pacing is dependent on:</a:t>
            </a:r>
          </a:p>
          <a:p>
            <a:pPr lvl="1"/>
            <a:r>
              <a:rPr lang="en-US" sz="32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Stage of illness</a:t>
            </a:r>
          </a:p>
          <a:p>
            <a:pPr lvl="1"/>
            <a:r>
              <a:rPr lang="en-US" sz="32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Current health</a:t>
            </a:r>
          </a:p>
          <a:p>
            <a:pPr lvl="1"/>
            <a:r>
              <a:rPr lang="en-US" sz="32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# of participants in holiday festivities</a:t>
            </a:r>
          </a:p>
          <a:p>
            <a:r>
              <a:rPr lang="en-US" sz="32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Techniques</a:t>
            </a:r>
          </a:p>
          <a:p>
            <a:pPr lvl="1"/>
            <a:r>
              <a:rPr lang="en-US" sz="32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Reduction of people</a:t>
            </a:r>
          </a:p>
          <a:p>
            <a:pPr lvl="1"/>
            <a:r>
              <a:rPr lang="en-US" sz="32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Reduction of # of activities</a:t>
            </a:r>
          </a:p>
          <a:p>
            <a:pPr lvl="1"/>
            <a:r>
              <a:rPr lang="en-US" sz="32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Space for quiet (getting away from the activity)</a:t>
            </a:r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82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32912-CC74-5EC6-B958-5812BD958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If travel is involved during the holiday, what are some strategies that caregivers could utilize to smooth the way?</a:t>
            </a:r>
          </a:p>
        </p:txBody>
      </p:sp>
    </p:spTree>
    <p:extLst>
      <p:ext uri="{BB962C8B-B14F-4D97-AF65-F5344CB8AC3E}">
        <p14:creationId xmlns:p14="http://schemas.microsoft.com/office/powerpoint/2010/main" val="3182454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D3B35-6A0B-5ED1-E6ED-17DA8F132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Travel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983CE-C44B-4677-989B-E7456A2A7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47800"/>
            <a:ext cx="7886700" cy="4351338"/>
          </a:xfrm>
        </p:spPr>
        <p:txBody>
          <a:bodyPr>
            <a:noAutofit/>
          </a:bodyPr>
          <a:lstStyle/>
          <a:p>
            <a:r>
              <a:rPr lang="en-US" sz="30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Reduce ambiguity</a:t>
            </a:r>
          </a:p>
          <a:p>
            <a:r>
              <a:rPr lang="en-US" sz="30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Direct flights</a:t>
            </a:r>
          </a:p>
          <a:p>
            <a:r>
              <a:rPr lang="en-US" sz="30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If travel by car, short travel with frequent stops for movement  and toileting (at least every two hours)</a:t>
            </a:r>
          </a:p>
          <a:p>
            <a:r>
              <a:rPr lang="en-US" sz="30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Look for family restrooms, don’t be afraid to take an opposite sex partner into a restroom</a:t>
            </a:r>
          </a:p>
          <a:p>
            <a:r>
              <a:rPr lang="en-US" sz="30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Use favorite music in earpods to reduce external noise or use noise canceling headphones (practice them beforehand)</a:t>
            </a:r>
          </a:p>
        </p:txBody>
      </p:sp>
    </p:spTree>
    <p:extLst>
      <p:ext uri="{BB962C8B-B14F-4D97-AF65-F5344CB8AC3E}">
        <p14:creationId xmlns:p14="http://schemas.microsoft.com/office/powerpoint/2010/main" val="2166725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44649E-D274-AEEF-C626-9CBD89088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81F0B57-550F-5CC9-FEEB-EACA0C5FD6B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0701" y="2375332"/>
            <a:ext cx="7639831" cy="767918"/>
          </a:xfrm>
        </p:spPr>
        <p:txBody>
          <a:bodyPr/>
          <a:lstStyle/>
          <a:p>
            <a:br>
              <a:rPr lang="en-US" sz="2100" dirty="0"/>
            </a:br>
            <a:br>
              <a:rPr lang="en-US" sz="4950" dirty="0">
                <a:latin typeface="Arial"/>
              </a:rPr>
            </a:br>
            <a:r>
              <a:rPr lang="en-US" sz="4950" dirty="0">
                <a:latin typeface="Arial"/>
              </a:rPr>
              <a:t>                                                             </a:t>
            </a:r>
            <a:br>
              <a:rPr lang="en-US" dirty="0">
                <a:latin typeface="Arial"/>
              </a:rPr>
            </a:br>
            <a:br>
              <a:rPr lang="en-US" dirty="0"/>
            </a:br>
            <a:endParaRPr lang="en-US" sz="3300" dirty="0">
              <a:ea typeface="ヒラギノ角ゴ Pro W3"/>
              <a:cs typeface="ヒラギノ角ゴ Pro W3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2618E1-8D89-EEB9-3916-AEE1A81F90B3}"/>
              </a:ext>
            </a:extLst>
          </p:cNvPr>
          <p:cNvSpPr txBox="1"/>
          <p:nvPr/>
        </p:nvSpPr>
        <p:spPr>
          <a:xfrm>
            <a:off x="249995" y="457200"/>
            <a:ext cx="879240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3600" b="1" u="sng" kern="0" cap="all" dirty="0">
                <a:solidFill>
                  <a:srgbClr val="FFFFFF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  <a:sym typeface="Arial"/>
              </a:rPr>
              <a:t>Save the date: </a:t>
            </a:r>
            <a:br>
              <a:rPr lang="en-US" sz="3600" b="1" kern="0" cap="all" dirty="0">
                <a:solidFill>
                  <a:srgbClr val="FFFFFF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  <a:sym typeface="Arial"/>
              </a:rPr>
            </a:br>
            <a:r>
              <a:rPr lang="en-US" sz="3600" b="1" kern="0" cap="all" dirty="0">
                <a:solidFill>
                  <a:srgbClr val="FFFFFF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  <a:sym typeface="Arial"/>
              </a:rPr>
              <a:t>November 20</a:t>
            </a:r>
            <a:r>
              <a:rPr lang="en-US" sz="3600" b="1" kern="0" cap="all" baseline="30000" dirty="0">
                <a:solidFill>
                  <a:srgbClr val="FFFFFF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  <a:sym typeface="Arial"/>
              </a:rPr>
              <a:t>th</a:t>
            </a:r>
            <a:r>
              <a:rPr lang="en-US" sz="3600" b="1" kern="0" cap="all" dirty="0">
                <a:solidFill>
                  <a:srgbClr val="FFFFFF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  <a:sym typeface="Arial"/>
              </a:rPr>
              <a:t> 12:15 PM</a:t>
            </a:r>
            <a:br>
              <a:rPr lang="en-US" sz="4050" b="1" kern="0" cap="all" dirty="0">
                <a:solidFill>
                  <a:srgbClr val="254B8E"/>
                </a:solidFill>
                <a:latin typeface="Arial"/>
                <a:ea typeface="ヒラギノ角ゴ Pro W3" pitchFamily="-109" charset="-128"/>
                <a:cs typeface="Arial"/>
                <a:sym typeface="Arial"/>
              </a:rPr>
            </a:br>
            <a:endParaRPr lang="en-US" sz="270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1FD1D0-DC73-6494-B0B8-565EBF597258}"/>
              </a:ext>
            </a:extLst>
          </p:cNvPr>
          <p:cNvSpPr txBox="1"/>
          <p:nvPr/>
        </p:nvSpPr>
        <p:spPr>
          <a:xfrm>
            <a:off x="262695" y="1997839"/>
            <a:ext cx="8197837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CC00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Advance Care Planning for a Person with Dementia</a:t>
            </a:r>
          </a:p>
          <a:p>
            <a:endParaRPr lang="en-US" sz="1000" b="1" dirty="0">
              <a:solidFill>
                <a:schemeClr val="bg1"/>
              </a:solidFill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r>
              <a:rPr lang="en-US" sz="2400" b="1" i="0" dirty="0">
                <a:solidFill>
                  <a:schemeClr val="bg1"/>
                </a:solidFill>
                <a:effectLst/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Valerie T. Cotter, DrNP, FAANP, FNAP, FAAN</a:t>
            </a:r>
            <a:br>
              <a:rPr lang="en-US" sz="1800" b="0" i="0" dirty="0">
                <a:solidFill>
                  <a:schemeClr val="bg1"/>
                </a:solidFill>
                <a:effectLst/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</a:br>
            <a:r>
              <a:rPr lang="en-US" sz="1800" b="0" i="0" dirty="0">
                <a:solidFill>
                  <a:schemeClr val="bg1"/>
                </a:solidFill>
                <a:effectLst/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Associate Professor | School of Nursing and School of Medicine, Dept of Psychiatry &amp; Behavioral Sciences</a:t>
            </a:r>
            <a:br>
              <a:rPr lang="en-US" sz="1800" b="0" i="0" dirty="0">
                <a:solidFill>
                  <a:schemeClr val="bg1"/>
                </a:solidFill>
                <a:effectLst/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</a:br>
            <a:r>
              <a:rPr lang="en-US" sz="1800" b="0" i="0" dirty="0">
                <a:solidFill>
                  <a:schemeClr val="bg1"/>
                </a:solidFill>
                <a:effectLst/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Nurse Practitioner | Johns Hopkins Memory &amp; Alzheimer's Treatment Center</a:t>
            </a:r>
            <a:br>
              <a:rPr lang="en-US" sz="1800" b="0" i="0" dirty="0">
                <a:solidFill>
                  <a:schemeClr val="bg1"/>
                </a:solidFill>
                <a:effectLst/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</a:br>
            <a:r>
              <a:rPr lang="en-US" sz="1800" b="0" i="0" dirty="0">
                <a:solidFill>
                  <a:schemeClr val="bg1"/>
                </a:solidFill>
                <a:effectLst/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Johns Hopkins University</a:t>
            </a:r>
            <a:br>
              <a:rPr lang="en-US" sz="18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290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82C2C-DD4F-8D28-8D4F-83ED1F25D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5325" y="-1793133"/>
            <a:ext cx="5347412" cy="515830"/>
          </a:xfrm>
        </p:spPr>
        <p:txBody>
          <a:bodyPr>
            <a:normAutofit fontScale="90000"/>
          </a:bodyPr>
          <a:lstStyle/>
          <a:p>
            <a:r>
              <a:rPr lang="en-US" dirty="0"/>
              <a:t>Calendar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E8F05-EDFA-4187-1B62-5B4F76173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0"/>
            <a:ext cx="7928687" cy="4267200"/>
          </a:xfrm>
        </p:spPr>
        <p:txBody>
          <a:bodyPr>
            <a:normAutofit/>
          </a:bodyPr>
          <a:lstStyle/>
          <a:p>
            <a:r>
              <a:rPr lang="en-US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  <a:hlinkClick r:id="rId2"/>
              </a:rPr>
              <a:t>CALENDAR OF WORKSHOPS</a:t>
            </a:r>
            <a:r>
              <a:rPr lang="en-US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Find a state-wide listing of in-person and virtual workshops and events offered by LWCE Hub AND our partner agencies. </a:t>
            </a:r>
          </a:p>
          <a:p>
            <a:endParaRPr lang="en-US" dirty="0"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  <a:hlinkClick r:id="rId3"/>
            </a:endParaRPr>
          </a:p>
          <a:p>
            <a:r>
              <a:rPr lang="en-US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  <a:hlinkClick r:id="rId3"/>
              </a:rPr>
              <a:t>DEMENTIA SERIES</a:t>
            </a:r>
            <a:r>
              <a:rPr lang="en-US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Register for the hub’s upcoming webinar series or access previous recordings and resources.</a:t>
            </a:r>
          </a:p>
          <a:p>
            <a:pPr marL="0" indent="0">
              <a:buNone/>
            </a:pPr>
            <a:endParaRPr lang="en-US" dirty="0"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r>
              <a:rPr lang="en-US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  <a:hlinkClick r:id="rId4"/>
              </a:rPr>
              <a:t>HUB STATEWIDE WORKSHOPS</a:t>
            </a:r>
            <a:r>
              <a:rPr lang="en-US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Upcoming virtual state-wide workshops supporting individuals to live life to the fullest.  Offering in a variety of workshops supporting caregiving, dementia, diabetes, chronic disease and more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627923-32C0-9CC7-FC4C-71F710A19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9F5B8C-BB8F-44FC-B8B8-53C8E854318D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6" name="Picture 2" descr="co-brand of Maintaining Active Citizens and MD Living Well">
            <a:extLst>
              <a:ext uri="{FF2B5EF4-FFF2-40B4-BE49-F238E27FC236}">
                <a16:creationId xmlns:a16="http://schemas.microsoft.com/office/drawing/2014/main" id="{D67007EC-AE90-0C9E-D5CA-13CFA518B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3276600" cy="114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5FD81C-0ECC-D50D-8670-A8105A15F0E2}"/>
              </a:ext>
            </a:extLst>
          </p:cNvPr>
          <p:cNvSpPr txBox="1"/>
          <p:nvPr/>
        </p:nvSpPr>
        <p:spPr>
          <a:xfrm>
            <a:off x="4191000" y="609600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Explore Available Resources</a:t>
            </a:r>
            <a:endParaRPr lang="en-US" dirty="0"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890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F7B86-FA26-6CBC-CAEA-91C35E64C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D1CA1C-1E27-2A27-056B-F673BE03BF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84" t="13611" r="11719" b="9722"/>
          <a:stretch/>
        </p:blipFill>
        <p:spPr>
          <a:xfrm>
            <a:off x="-107531" y="1066800"/>
            <a:ext cx="9251531" cy="51951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48D8D8-EB45-1EA2-8CE8-33A927471DF3}"/>
              </a:ext>
            </a:extLst>
          </p:cNvPr>
          <p:cNvSpPr txBox="1"/>
          <p:nvPr/>
        </p:nvSpPr>
        <p:spPr>
          <a:xfrm>
            <a:off x="228600" y="2286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Explore Available Resources from our Partners </a:t>
            </a:r>
          </a:p>
        </p:txBody>
      </p:sp>
    </p:spTree>
    <p:extLst>
      <p:ext uri="{BB962C8B-B14F-4D97-AF65-F5344CB8AC3E}">
        <p14:creationId xmlns:p14="http://schemas.microsoft.com/office/powerpoint/2010/main" val="3656344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64613-91A4-AAB9-705A-07EB8A20F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907" y="643467"/>
            <a:ext cx="42761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33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F5EB4-0AB0-4349-B35A-ED1501222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6192" y="1567159"/>
            <a:ext cx="7356764" cy="1690391"/>
          </a:xfrm>
        </p:spPr>
        <p:txBody>
          <a:bodyPr>
            <a:noAutofit/>
          </a:bodyPr>
          <a:lstStyle/>
          <a:p>
            <a:pPr algn="ctr"/>
            <a:br>
              <a:rPr lang="en-US" dirty="0"/>
            </a:br>
            <a:r>
              <a:rPr lang="en-US" sz="32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Preparing for the Holidays                          for Care Partners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241A3-7865-4DDE-9CDD-3B9FE6648F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511" y="3600450"/>
            <a:ext cx="5488289" cy="1433945"/>
          </a:xfrm>
        </p:spPr>
        <p:txBody>
          <a:bodyPr/>
          <a:lstStyle/>
          <a:p>
            <a:r>
              <a:rPr lang="en-US" b="1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Marti Brown Bailey, BS, CSA, CDP, CADDC, CLYL of Support for Aging</a:t>
            </a:r>
            <a:endParaRPr lang="en-US" sz="1500" dirty="0"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endParaRPr lang="en-US" sz="1500" dirty="0"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r>
              <a:rPr lang="en-US" altLang="en-US" sz="15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October 16, 2025</a:t>
            </a:r>
            <a:endParaRPr lang="en-US" sz="1500" dirty="0"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8CF859-6568-4025-948C-1ED559271646}"/>
              </a:ext>
            </a:extLst>
          </p:cNvPr>
          <p:cNvSpPr txBox="1"/>
          <p:nvPr/>
        </p:nvSpPr>
        <p:spPr>
          <a:xfrm>
            <a:off x="3054350" y="1267077"/>
            <a:ext cx="33147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300" b="1" i="1" dirty="0">
                <a:solidFill>
                  <a:srgbClr val="FFFFFF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Ask the Expert</a:t>
            </a:r>
          </a:p>
        </p:txBody>
      </p:sp>
    </p:spTree>
    <p:extLst>
      <p:ext uri="{BB962C8B-B14F-4D97-AF65-F5344CB8AC3E}">
        <p14:creationId xmlns:p14="http://schemas.microsoft.com/office/powerpoint/2010/main" val="343007083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9D4A5-71C3-BA45-7FC8-75CB217FF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What should the caregiver consider in  assessing their care pair capacity during the holiday?</a:t>
            </a:r>
          </a:p>
        </p:txBody>
      </p:sp>
    </p:spTree>
    <p:extLst>
      <p:ext uri="{BB962C8B-B14F-4D97-AF65-F5344CB8AC3E}">
        <p14:creationId xmlns:p14="http://schemas.microsoft.com/office/powerpoint/2010/main" val="420759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D1A41-8111-6C41-A8B0-E030127AE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1AC8C-4108-F124-90B9-A9CB4E408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Care Pair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1C449-D053-F2FB-9700-D445E009A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63402"/>
            <a:ext cx="7886700" cy="3480197"/>
          </a:xfrm>
        </p:spPr>
        <p:txBody>
          <a:bodyPr>
            <a:normAutofit/>
          </a:bodyPr>
          <a:lstStyle/>
          <a:p>
            <a:r>
              <a:rPr lang="en-US" sz="3200" dirty="0"/>
              <a:t>Evaluate the size of your “Tank”</a:t>
            </a:r>
          </a:p>
          <a:p>
            <a:pPr lvl="1"/>
            <a:r>
              <a:rPr lang="en-US" sz="3200" dirty="0"/>
              <a:t>This is a </a:t>
            </a:r>
            <a:r>
              <a:rPr lang="en-US" sz="3200" b="1" dirty="0"/>
              <a:t>metaphor</a:t>
            </a:r>
            <a:endParaRPr lang="en-US" sz="3200" dirty="0"/>
          </a:p>
          <a:p>
            <a:pPr lvl="1"/>
            <a:r>
              <a:rPr lang="en-US" sz="3200" dirty="0"/>
              <a:t>Everyone has a different energy capacity </a:t>
            </a:r>
          </a:p>
          <a:p>
            <a:pPr lvl="2"/>
            <a:r>
              <a:rPr lang="en-US" sz="3200" dirty="0"/>
              <a:t>Capacity is variable</a:t>
            </a:r>
          </a:p>
          <a:p>
            <a:pPr lvl="2"/>
            <a:r>
              <a:rPr lang="en-US" sz="3200" dirty="0"/>
              <a:t>Capacity is the combo of both your tank and your person’s</a:t>
            </a:r>
          </a:p>
          <a:p>
            <a:pPr lvl="1"/>
            <a:r>
              <a:rPr lang="en-US" sz="3200" dirty="0"/>
              <a:t>Often linked to Introversion/extraversion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869743-B0F6-5A5F-291A-017A08A5AC83}"/>
              </a:ext>
            </a:extLst>
          </p:cNvPr>
          <p:cNvSpPr txBox="1"/>
          <p:nvPr/>
        </p:nvSpPr>
        <p:spPr>
          <a:xfrm>
            <a:off x="276900" y="4754611"/>
            <a:ext cx="24556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endParaRPr lang="en-US" sz="1350" dirty="0">
              <a:solidFill>
                <a:prstClr val="black"/>
              </a:solidFill>
              <a:latin typeface="Aptos" panose="02110004020202020204"/>
            </a:endParaRPr>
          </a:p>
          <a:p>
            <a:pPr defTabSz="685800"/>
            <a:endParaRPr lang="en-US" sz="1350" dirty="0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45981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23E4F-678B-E06E-802C-0A6B82554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Care Pair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0D923-6A5A-E33C-C72C-9BCCD39A6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53345"/>
            <a:ext cx="7886700" cy="326350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Evaluate the size of your “Tank”</a:t>
            </a:r>
          </a:p>
        </p:txBody>
      </p:sp>
      <p:pic>
        <p:nvPicPr>
          <p:cNvPr id="5" name="Picture 4" descr="A small yellow and grey car&#10;&#10;AI-generated content may be incorrect.">
            <a:extLst>
              <a:ext uri="{FF2B5EF4-FFF2-40B4-BE49-F238E27FC236}">
                <a16:creationId xmlns:a16="http://schemas.microsoft.com/office/drawing/2014/main" id="{4F66DE4E-08A2-DE26-AAA4-06263DDD9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3627" y="2741191"/>
            <a:ext cx="2468880" cy="17625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972AB4-CDDC-46D9-376B-3AD98F2694AA}"/>
              </a:ext>
            </a:extLst>
          </p:cNvPr>
          <p:cNvSpPr txBox="1"/>
          <p:nvPr/>
        </p:nvSpPr>
        <p:spPr>
          <a:xfrm>
            <a:off x="954959" y="5591175"/>
            <a:ext cx="3429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675" dirty="0">
                <a:solidFill>
                  <a:prstClr val="black"/>
                </a:solidFill>
                <a:latin typeface="Aptos" panose="02110004020202020204"/>
                <a:hlinkClick r:id="rId3" tooltip="https://nl.wikipedia.org/wiki/Smart_ForTwo"/>
              </a:rPr>
              <a:t>This Photo</a:t>
            </a:r>
            <a:r>
              <a:rPr lang="en-US" sz="675" dirty="0">
                <a:solidFill>
                  <a:prstClr val="black"/>
                </a:solidFill>
                <a:latin typeface="Aptos" panose="02110004020202020204"/>
              </a:rPr>
              <a:t> by Unknown Author is licensed under </a:t>
            </a:r>
            <a:r>
              <a:rPr lang="en-US" sz="675" dirty="0">
                <a:solidFill>
                  <a:prstClr val="black"/>
                </a:solidFill>
                <a:latin typeface="Aptos" panose="02110004020202020204"/>
                <a:hlinkClick r:id="rId4" tooltip="https://creativecommons.org/licenses/by-sa/3.0/"/>
              </a:rPr>
              <a:t>CC BY-SA</a:t>
            </a:r>
            <a:endParaRPr lang="en-US" sz="675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7E6281-83B6-8D81-4F70-B8753E4FE55B}"/>
              </a:ext>
            </a:extLst>
          </p:cNvPr>
          <p:cNvSpPr txBox="1"/>
          <p:nvPr/>
        </p:nvSpPr>
        <p:spPr>
          <a:xfrm>
            <a:off x="276900" y="4754611"/>
            <a:ext cx="2455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300" b="1" dirty="0">
                <a:solidFill>
                  <a:srgbClr val="4EA72E">
                    <a:lumMod val="50000"/>
                  </a:srgbClr>
                </a:solidFill>
                <a:latin typeface="Aptos" panose="02110004020202020204"/>
              </a:rPr>
              <a:t>8.7 Gal.   </a:t>
            </a:r>
          </a:p>
          <a:p>
            <a:pPr defTabSz="685800"/>
            <a:endParaRPr lang="en-US" sz="1350" dirty="0">
              <a:solidFill>
                <a:prstClr val="black"/>
              </a:solidFill>
              <a:latin typeface="Aptos" panose="02110004020202020204"/>
            </a:endParaRPr>
          </a:p>
          <a:p>
            <a:pPr defTabSz="685800"/>
            <a:endParaRPr lang="en-US" sz="1350" dirty="0">
              <a:solidFill>
                <a:prstClr val="black"/>
              </a:solidFill>
              <a:latin typeface="Aptos" panose="02110004020202020204"/>
            </a:endParaRPr>
          </a:p>
        </p:txBody>
      </p:sp>
      <p:pic>
        <p:nvPicPr>
          <p:cNvPr id="9" name="Picture 8" descr="A black suv parked on a road&#10;&#10;AI-generated content may be incorrect.">
            <a:extLst>
              <a:ext uri="{FF2B5EF4-FFF2-40B4-BE49-F238E27FC236}">
                <a16:creationId xmlns:a16="http://schemas.microsoft.com/office/drawing/2014/main" id="{2609FAD6-33BD-567E-2D41-3C0DB59F62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789720" y="2622936"/>
            <a:ext cx="3787140" cy="2035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B947D9-BC2E-0AEF-5B59-FC708EAFB5F1}"/>
              </a:ext>
            </a:extLst>
          </p:cNvPr>
          <p:cNvSpPr txBox="1"/>
          <p:nvPr/>
        </p:nvSpPr>
        <p:spPr>
          <a:xfrm>
            <a:off x="3810000" y="5587986"/>
            <a:ext cx="5334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675" dirty="0">
                <a:solidFill>
                  <a:prstClr val="black"/>
                </a:solidFill>
                <a:latin typeface="Aptos" panose="02110004020202020204"/>
                <a:hlinkClick r:id="rId6" tooltip="https://ro.wikipedia.org/wiki/Chevrolet_Suburban"/>
              </a:rPr>
              <a:t>This Photo</a:t>
            </a:r>
            <a:r>
              <a:rPr lang="en-US" sz="675" dirty="0">
                <a:solidFill>
                  <a:prstClr val="black"/>
                </a:solidFill>
                <a:latin typeface="Aptos" panose="02110004020202020204"/>
              </a:rPr>
              <a:t> by Unknown Author is licensed under </a:t>
            </a:r>
            <a:r>
              <a:rPr lang="en-US" sz="675" dirty="0">
                <a:solidFill>
                  <a:prstClr val="black"/>
                </a:solidFill>
                <a:latin typeface="Aptos" panose="02110004020202020204"/>
                <a:hlinkClick r:id="rId4" tooltip="https://creativecommons.org/licenses/by-sa/3.0/"/>
              </a:rPr>
              <a:t>CC BY-SA</a:t>
            </a:r>
            <a:endParaRPr lang="en-US" sz="675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3B848B-0040-36BB-B045-16B39D88FCF1}"/>
              </a:ext>
            </a:extLst>
          </p:cNvPr>
          <p:cNvSpPr txBox="1"/>
          <p:nvPr/>
        </p:nvSpPr>
        <p:spPr>
          <a:xfrm>
            <a:off x="3810000" y="4756740"/>
            <a:ext cx="2601495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300" b="1" dirty="0">
                <a:solidFill>
                  <a:srgbClr val="4EA72E">
                    <a:lumMod val="50000"/>
                  </a:srgbClr>
                </a:solidFill>
                <a:latin typeface="Aptos" panose="02110004020202020204"/>
              </a:rPr>
              <a:t>28 Gal.</a:t>
            </a:r>
          </a:p>
          <a:p>
            <a:pPr defTabSz="685800"/>
            <a:endParaRPr lang="en-US" sz="1350" dirty="0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06973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TYPE" val="3"/>
  <p:tag name="RESPCOUNTERSTYLE" val="-1"/>
  <p:tag name="INPUTSOURCE" val="1"/>
  <p:tag name="BACKUPMAINTENANCE" val="7"/>
  <p:tag name="ROTATIONINTERVAL" val="2"/>
  <p:tag name="RACERSMAXDISPLAYED" val="0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0"/>
  <p:tag name="AUTOADJUSTPARTRANGE" val="True"/>
  <p:tag name="FIBNUMRESULTS" val="5"/>
  <p:tag name="PRRESPONSE2" val="9"/>
  <p:tag name="PRRESPONSE6" val="5"/>
  <p:tag name="PRRESPONSE10" val="1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2830136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00"/>
  <p:tag name="USESECONDARYMONITOR" val="True"/>
  <p:tag name="PARTICIPANTSINLEADERBOARD" val="5"/>
  <p:tag name="MULTIRESPDIVISOR" val="1"/>
  <p:tag name="SAVECSVWITHSESSION" val="Fals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  <p:tag name="TPSTANDARDS" val=""/>
  <p:tag name="POWERPOINTVERSION" val="14.0"/>
  <p:tag name="EXPANDSHOWBAR" val="True"/>
  <p:tag name="TASKPANEKEY" val="af8408dc-e4f5-4f1c-9a7f-1df896f48987"/>
  <p:tag name="TPFULLVERSION" val="4.3.2.1178"/>
</p:tagLst>
</file>

<file path=ppt/theme/theme1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White Background">
  <a:themeElements>
    <a:clrScheme name="Alzheimer's Association 2025">
      <a:dk1>
        <a:srgbClr val="58595B"/>
      </a:dk1>
      <a:lt1>
        <a:srgbClr val="F1F2F2"/>
      </a:lt1>
      <a:dk2>
        <a:srgbClr val="BCBEC0"/>
      </a:dk2>
      <a:lt2>
        <a:srgbClr val="D1D3D3"/>
      </a:lt2>
      <a:accent1>
        <a:srgbClr val="490D66"/>
      </a:accent1>
      <a:accent2>
        <a:srgbClr val="A687B3"/>
      </a:accent2>
      <a:accent3>
        <a:srgbClr val="34D9C3"/>
      </a:accent3>
      <a:accent4>
        <a:srgbClr val="A6ECE1"/>
      </a:accent4>
      <a:accent5>
        <a:srgbClr val="FF9F00"/>
      </a:accent5>
      <a:accent6>
        <a:srgbClr val="FFD791"/>
      </a:accent6>
      <a:hlink>
        <a:srgbClr val="E2D3E9"/>
      </a:hlink>
      <a:folHlink>
        <a:srgbClr val="FFD791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400" b="0" i="0" u="none" strike="noStrike" dirty="0" smtClean="0">
            <a:solidFill>
              <a:schemeClr val="accent1"/>
            </a:solidFill>
            <a:effectLst/>
            <a:latin typeface="Arial" panose="020B060402020202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Johns Hopkins  PowerPoin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9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18956</TotalTime>
  <Words>517</Words>
  <Application>Microsoft Office PowerPoint</Application>
  <PresentationFormat>On-screen Show (4:3)</PresentationFormat>
  <Paragraphs>62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Corbel</vt:lpstr>
      <vt:lpstr>Osaka</vt:lpstr>
      <vt:lpstr>Sans Serif Collection</vt:lpstr>
      <vt:lpstr>Tahoma</vt:lpstr>
      <vt:lpstr>Times</vt:lpstr>
      <vt:lpstr>ヒラギノ角ゴ Pro W3</vt:lpstr>
      <vt:lpstr>2_Office Theme</vt:lpstr>
      <vt:lpstr>1_Office Theme</vt:lpstr>
      <vt:lpstr>White Background</vt:lpstr>
      <vt:lpstr>Johns Hopkins  PowerPoint theme</vt:lpstr>
      <vt:lpstr>Office Theme</vt:lpstr>
      <vt:lpstr>PowerPoint Presentation</vt:lpstr>
      <vt:lpstr>                                                                 </vt:lpstr>
      <vt:lpstr>Calendar </vt:lpstr>
      <vt:lpstr>PowerPoint Presentation</vt:lpstr>
      <vt:lpstr>PowerPoint Presentation</vt:lpstr>
      <vt:lpstr> Preparing for the Holidays                          for Care Partners</vt:lpstr>
      <vt:lpstr>PowerPoint Presentation</vt:lpstr>
      <vt:lpstr>Care Pair Capacity</vt:lpstr>
      <vt:lpstr>Care Pair Capacity</vt:lpstr>
      <vt:lpstr>PowerPoint Presentation</vt:lpstr>
      <vt:lpstr>Tips for Non-Negotiables</vt:lpstr>
      <vt:lpstr>PowerPoint Presentation</vt:lpstr>
      <vt:lpstr>Pacing</vt:lpstr>
      <vt:lpstr>PowerPoint Presentation</vt:lpstr>
      <vt:lpstr>Travel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Illness &amp;  Cognitive Impairment.8</dc:title>
  <dc:creator>Wanda M Goldschmidt</dc:creator>
  <cp:lastModifiedBy>Wendy Farthing</cp:lastModifiedBy>
  <cp:revision>1000</cp:revision>
  <dcterms:created xsi:type="dcterms:W3CDTF">2011-01-10T00:15:55Z</dcterms:created>
  <dcterms:modified xsi:type="dcterms:W3CDTF">2025-10-16T15:30:29Z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TC300040809990</vt:lpwstr>
  </property>
</Properties>
</file>