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252FEA-5381-4A0B-B02E-C2010C1EF412}" v="1" dt="2025-09-18T12:11:14.3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32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ndy Farthing" userId="2577b211-73fe-4c59-90f0-79dea9a1eef5" providerId="ADAL" clId="{1A252FEA-5381-4A0B-B02E-C2010C1EF412}"/>
    <pc:docChg chg="addSld delSld modSld">
      <pc:chgData name="Wendy Farthing" userId="2577b211-73fe-4c59-90f0-79dea9a1eef5" providerId="ADAL" clId="{1A252FEA-5381-4A0B-B02E-C2010C1EF412}" dt="2025-09-18T12:11:14.318" v="1"/>
      <pc:docMkLst>
        <pc:docMk/>
      </pc:docMkLst>
      <pc:sldChg chg="del">
        <pc:chgData name="Wendy Farthing" userId="2577b211-73fe-4c59-90f0-79dea9a1eef5" providerId="ADAL" clId="{1A252FEA-5381-4A0B-B02E-C2010C1EF412}" dt="2025-09-18T12:11:10.033" v="0" actId="2696"/>
        <pc:sldMkLst>
          <pc:docMk/>
          <pc:sldMk cId="2974973170" sldId="256"/>
        </pc:sldMkLst>
      </pc:sldChg>
      <pc:sldChg chg="add">
        <pc:chgData name="Wendy Farthing" userId="2577b211-73fe-4c59-90f0-79dea9a1eef5" providerId="ADAL" clId="{1A252FEA-5381-4A0B-B02E-C2010C1EF412}" dt="2025-09-18T12:11:14.318" v="1"/>
        <pc:sldMkLst>
          <pc:docMk/>
          <pc:sldMk cId="3760885923" sldId="25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D485-21F3-4903-B7A4-B4A62481807B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427AC-F381-4C41-9E66-E54E7BC5E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164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D485-21F3-4903-B7A4-B4A62481807B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427AC-F381-4C41-9E66-E54E7BC5E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392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D485-21F3-4903-B7A4-B4A62481807B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427AC-F381-4C41-9E66-E54E7BC5E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605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D485-21F3-4903-B7A4-B4A62481807B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427AC-F381-4C41-9E66-E54E7BC5E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52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D485-21F3-4903-B7A4-B4A62481807B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427AC-F381-4C41-9E66-E54E7BC5E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481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D485-21F3-4903-B7A4-B4A62481807B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427AC-F381-4C41-9E66-E54E7BC5E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806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D485-21F3-4903-B7A4-B4A62481807B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427AC-F381-4C41-9E66-E54E7BC5E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664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D485-21F3-4903-B7A4-B4A62481807B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427AC-F381-4C41-9E66-E54E7BC5E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27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D485-21F3-4903-B7A4-B4A62481807B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427AC-F381-4C41-9E66-E54E7BC5E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953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D485-21F3-4903-B7A4-B4A62481807B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427AC-F381-4C41-9E66-E54E7BC5E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025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D485-21F3-4903-B7A4-B4A62481807B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427AC-F381-4C41-9E66-E54E7BC5E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495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1D485-21F3-4903-B7A4-B4A62481807B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427AC-F381-4C41-9E66-E54E7BC5E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136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1484" t="13611" r="11719" b="9722"/>
          <a:stretch/>
        </p:blipFill>
        <p:spPr>
          <a:xfrm>
            <a:off x="-143374" y="0"/>
            <a:ext cx="12335374" cy="692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8859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Wendy Farthing</cp:lastModifiedBy>
  <cp:revision>1</cp:revision>
  <dcterms:created xsi:type="dcterms:W3CDTF">2025-09-03T20:01:22Z</dcterms:created>
  <dcterms:modified xsi:type="dcterms:W3CDTF">2025-09-18T12:11:15Z</dcterms:modified>
</cp:coreProperties>
</file>