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8" r:id="rId6"/>
    <p:sldMasterId id="2147483698" r:id="rId7"/>
  </p:sldMasterIdLst>
  <p:notesMasterIdLst>
    <p:notesMasterId r:id="rId21"/>
  </p:notesMasterIdLst>
  <p:sldIdLst>
    <p:sldId id="257" r:id="rId8"/>
    <p:sldId id="476" r:id="rId9"/>
    <p:sldId id="1007" r:id="rId10"/>
    <p:sldId id="256" r:id="rId11"/>
    <p:sldId id="1000" r:id="rId12"/>
    <p:sldId id="1002" r:id="rId13"/>
    <p:sldId id="1003" r:id="rId14"/>
    <p:sldId id="1001" r:id="rId15"/>
    <p:sldId id="1005" r:id="rId16"/>
    <p:sldId id="1006" r:id="rId17"/>
    <p:sldId id="1004" r:id="rId18"/>
    <p:sldId id="258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93A0E-76B9-4EDE-A537-1E9EB58B961D}" v="24" dt="2025-06-26T15:16:5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90D93A0E-76B9-4EDE-A537-1E9EB58B961D}"/>
    <pc:docChg chg="undo custSel addSld delSld modSld sldOrd delMainMaster">
      <pc:chgData name="Wendy Farthing" userId="2577b211-73fe-4c59-90f0-79dea9a1eef5" providerId="ADAL" clId="{90D93A0E-76B9-4EDE-A537-1E9EB58B961D}" dt="2025-06-26T15:40:53.106" v="1097" actId="1076"/>
      <pc:docMkLst>
        <pc:docMk/>
      </pc:docMkLst>
      <pc:sldChg chg="modSp add del mod modTransition">
        <pc:chgData name="Wendy Farthing" userId="2577b211-73fe-4c59-90f0-79dea9a1eef5" providerId="ADAL" clId="{90D93A0E-76B9-4EDE-A537-1E9EB58B961D}" dt="2025-06-26T12:52:34.096" v="706" actId="207"/>
        <pc:sldMkLst>
          <pc:docMk/>
          <pc:sldMk cId="3410986926" sldId="256"/>
        </pc:sldMkLst>
        <pc:spChg chg="mod">
          <ac:chgData name="Wendy Farthing" userId="2577b211-73fe-4c59-90f0-79dea9a1eef5" providerId="ADAL" clId="{90D93A0E-76B9-4EDE-A537-1E9EB58B961D}" dt="2025-06-26T12:52:34.096" v="706" actId="207"/>
          <ac:spMkLst>
            <pc:docMk/>
            <pc:sldMk cId="3410986926" sldId="256"/>
            <ac:spMk id="2" creationId="{5911B393-DDB1-AD42-A967-DE6CAD6510CA}"/>
          </ac:spMkLst>
        </pc:spChg>
        <pc:spChg chg="mod">
          <ac:chgData name="Wendy Farthing" userId="2577b211-73fe-4c59-90f0-79dea9a1eef5" providerId="ADAL" clId="{90D93A0E-76B9-4EDE-A537-1E9EB58B961D}" dt="2025-06-26T12:37:54.614" v="572" actId="1076"/>
          <ac:spMkLst>
            <pc:docMk/>
            <pc:sldMk cId="3410986926" sldId="256"/>
            <ac:spMk id="3" creationId="{57206F3F-1C81-D70A-EE70-05EF859CB9F2}"/>
          </ac:spMkLst>
        </pc:spChg>
      </pc:sldChg>
      <pc:sldChg chg="addSp delSp modSp add mod ord">
        <pc:chgData name="Wendy Farthing" userId="2577b211-73fe-4c59-90f0-79dea9a1eef5" providerId="ADAL" clId="{90D93A0E-76B9-4EDE-A537-1E9EB58B961D}" dt="2025-06-26T15:23:13.784" v="1081" actId="20577"/>
        <pc:sldMkLst>
          <pc:docMk/>
          <pc:sldMk cId="1621415016" sldId="257"/>
        </pc:sldMkLst>
        <pc:spChg chg="del mod">
          <ac:chgData name="Wendy Farthing" userId="2577b211-73fe-4c59-90f0-79dea9a1eef5" providerId="ADAL" clId="{90D93A0E-76B9-4EDE-A537-1E9EB58B961D}" dt="2025-06-26T12:36:08.859" v="533"/>
          <ac:spMkLst>
            <pc:docMk/>
            <pc:sldMk cId="1621415016" sldId="257"/>
            <ac:spMk id="3" creationId="{08859EAA-6080-6E49-AC76-AE55AD1E4BFF}"/>
          </ac:spMkLst>
        </pc:spChg>
        <pc:spChg chg="add del mod">
          <ac:chgData name="Wendy Farthing" userId="2577b211-73fe-4c59-90f0-79dea9a1eef5" providerId="ADAL" clId="{90D93A0E-76B9-4EDE-A537-1E9EB58B961D}" dt="2025-06-26T15:15:53.036" v="891" actId="478"/>
          <ac:spMkLst>
            <pc:docMk/>
            <pc:sldMk cId="1621415016" sldId="257"/>
            <ac:spMk id="4" creationId="{EDB72A67-BE67-5788-063A-672CD1C496F0}"/>
          </ac:spMkLst>
        </pc:spChg>
        <pc:spChg chg="add mod">
          <ac:chgData name="Wendy Farthing" userId="2577b211-73fe-4c59-90f0-79dea9a1eef5" providerId="ADAL" clId="{90D93A0E-76B9-4EDE-A537-1E9EB58B961D}" dt="2025-06-26T15:23:13.784" v="1081" actId="20577"/>
          <ac:spMkLst>
            <pc:docMk/>
            <pc:sldMk cId="1621415016" sldId="257"/>
            <ac:spMk id="5" creationId="{7FEE61ED-DE0E-C891-9988-E2B2CBA15711}"/>
          </ac:spMkLst>
        </pc:spChg>
        <pc:spChg chg="add del mod">
          <ac:chgData name="Wendy Farthing" userId="2577b211-73fe-4c59-90f0-79dea9a1eef5" providerId="ADAL" clId="{90D93A0E-76B9-4EDE-A537-1E9EB58B961D}" dt="2025-06-26T15:19:23.167" v="1024" actId="20577"/>
          <ac:spMkLst>
            <pc:docMk/>
            <pc:sldMk cId="1621415016" sldId="257"/>
            <ac:spMk id="29698" creationId="{00000000-0000-0000-0000-000000000000}"/>
          </ac:spMkLst>
        </pc:spChg>
        <pc:spChg chg="add del mod">
          <ac:chgData name="Wendy Farthing" userId="2577b211-73fe-4c59-90f0-79dea9a1eef5" providerId="ADAL" clId="{90D93A0E-76B9-4EDE-A537-1E9EB58B961D}" dt="2025-06-26T12:35:36.813" v="525" actId="478"/>
          <ac:spMkLst>
            <pc:docMk/>
            <pc:sldMk cId="1621415016" sldId="257"/>
            <ac:spMk id="29699" creationId="{00000000-0000-0000-0000-000000000000}"/>
          </ac:spMkLst>
        </pc:spChg>
        <pc:picChg chg="add mod">
          <ac:chgData name="Wendy Farthing" userId="2577b211-73fe-4c59-90f0-79dea9a1eef5" providerId="ADAL" clId="{90D93A0E-76B9-4EDE-A537-1E9EB58B961D}" dt="2025-06-26T15:19:09.671" v="960" actId="14100"/>
          <ac:picMkLst>
            <pc:docMk/>
            <pc:sldMk cId="1621415016" sldId="257"/>
            <ac:picMk id="2" creationId="{1466297E-45C4-0E2E-2547-0DB2F79C3589}"/>
          </ac:picMkLst>
        </pc:picChg>
      </pc:sldChg>
      <pc:sldChg chg="addSp delSp modSp add mod">
        <pc:chgData name="Wendy Farthing" userId="2577b211-73fe-4c59-90f0-79dea9a1eef5" providerId="ADAL" clId="{90D93A0E-76B9-4EDE-A537-1E9EB58B961D}" dt="2025-06-26T12:56:58.389" v="741" actId="255"/>
        <pc:sldMkLst>
          <pc:docMk/>
          <pc:sldMk cId="1338578911" sldId="258"/>
        </pc:sldMkLst>
        <pc:spChg chg="mod">
          <ac:chgData name="Wendy Farthing" userId="2577b211-73fe-4c59-90f0-79dea9a1eef5" providerId="ADAL" clId="{90D93A0E-76B9-4EDE-A537-1E9EB58B961D}" dt="2025-06-26T12:56:58.389" v="741" actId="255"/>
          <ac:spMkLst>
            <pc:docMk/>
            <pc:sldMk cId="1338578911" sldId="258"/>
            <ac:spMk id="2" creationId="{B173FE80-E3A1-6742-D4D6-DA317025A59F}"/>
          </ac:spMkLst>
        </pc:spChg>
        <pc:spChg chg="del">
          <ac:chgData name="Wendy Farthing" userId="2577b211-73fe-4c59-90f0-79dea9a1eef5" providerId="ADAL" clId="{90D93A0E-76B9-4EDE-A537-1E9EB58B961D}" dt="2025-06-26T12:51:03.014" v="697" actId="478"/>
          <ac:spMkLst>
            <pc:docMk/>
            <pc:sldMk cId="1338578911" sldId="258"/>
            <ac:spMk id="3" creationId="{AD41EFF1-4CE4-6B54-A707-22A985D07128}"/>
          </ac:spMkLst>
        </pc:spChg>
        <pc:graphicFrameChg chg="add mod modGraphic">
          <ac:chgData name="Wendy Farthing" userId="2577b211-73fe-4c59-90f0-79dea9a1eef5" providerId="ADAL" clId="{90D93A0E-76B9-4EDE-A537-1E9EB58B961D}" dt="2025-06-26T12:51:36.410" v="703" actId="1076"/>
          <ac:graphicFrameMkLst>
            <pc:docMk/>
            <pc:sldMk cId="1338578911" sldId="258"/>
            <ac:graphicFrameMk id="4" creationId="{5D6A9BE1-4E3B-BC72-C1FC-217D72302EC8}"/>
          </ac:graphicFrameMkLst>
        </pc:graphicFrameChg>
      </pc:sldChg>
      <pc:sldChg chg="del">
        <pc:chgData name="Wendy Farthing" userId="2577b211-73fe-4c59-90f0-79dea9a1eef5" providerId="ADAL" clId="{90D93A0E-76B9-4EDE-A537-1E9EB58B961D}" dt="2025-06-25T14:57:33.054" v="162" actId="47"/>
        <pc:sldMkLst>
          <pc:docMk/>
          <pc:sldMk cId="3102143600" sldId="259"/>
        </pc:sldMkLst>
      </pc:sldChg>
      <pc:sldChg chg="modSp add del mod modTransition">
        <pc:chgData name="Wendy Farthing" userId="2577b211-73fe-4c59-90f0-79dea9a1eef5" providerId="ADAL" clId="{90D93A0E-76B9-4EDE-A537-1E9EB58B961D}" dt="2025-06-26T15:11:53.677" v="877" actId="255"/>
        <pc:sldMkLst>
          <pc:docMk/>
          <pc:sldMk cId="3714468488" sldId="259"/>
        </pc:sldMkLst>
        <pc:spChg chg="mod">
          <ac:chgData name="Wendy Farthing" userId="2577b211-73fe-4c59-90f0-79dea9a1eef5" providerId="ADAL" clId="{90D93A0E-76B9-4EDE-A537-1E9EB58B961D}" dt="2025-06-26T12:29:02.143" v="451" actId="20577"/>
          <ac:spMkLst>
            <pc:docMk/>
            <pc:sldMk cId="3714468488" sldId="259"/>
            <ac:spMk id="2" creationId="{52346E7B-F3C5-2686-E3C6-4A7BC965DF3D}"/>
          </ac:spMkLst>
        </pc:spChg>
        <pc:spChg chg="mod">
          <ac:chgData name="Wendy Farthing" userId="2577b211-73fe-4c59-90f0-79dea9a1eef5" providerId="ADAL" clId="{90D93A0E-76B9-4EDE-A537-1E9EB58B961D}" dt="2025-06-26T15:11:53.677" v="877" actId="255"/>
          <ac:spMkLst>
            <pc:docMk/>
            <pc:sldMk cId="3714468488" sldId="259"/>
            <ac:spMk id="3" creationId="{4185E812-703E-8435-922B-761C5DE15CFB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4:59:07.804" v="208" actId="2696"/>
        <pc:sldMkLst>
          <pc:docMk/>
          <pc:sldMk cId="1732472359" sldId="260"/>
        </pc:sldMkLst>
        <pc:spChg chg="mod">
          <ac:chgData name="Wendy Farthing" userId="2577b211-73fe-4c59-90f0-79dea9a1eef5" providerId="ADAL" clId="{90D93A0E-76B9-4EDE-A537-1E9EB58B961D}" dt="2025-06-25T14:58:11.116" v="168" actId="21"/>
          <ac:spMkLst>
            <pc:docMk/>
            <pc:sldMk cId="1732472359" sldId="260"/>
            <ac:spMk id="2" creationId="{9BBC6EAE-F716-4325-8906-0E06C3082C03}"/>
          </ac:spMkLst>
        </pc:spChg>
        <pc:spChg chg="del">
          <ac:chgData name="Wendy Farthing" userId="2577b211-73fe-4c59-90f0-79dea9a1eef5" providerId="ADAL" clId="{90D93A0E-76B9-4EDE-A537-1E9EB58B961D}" dt="2025-06-25T14:58:44.953" v="203" actId="21"/>
          <ac:spMkLst>
            <pc:docMk/>
            <pc:sldMk cId="1732472359" sldId="260"/>
            <ac:spMk id="3" creationId="{9F436F42-ECA1-408B-B63A-7E4FF8EBDB47}"/>
          </ac:spMkLst>
        </pc:spChg>
        <pc:spChg chg="add mod">
          <ac:chgData name="Wendy Farthing" userId="2577b211-73fe-4c59-90f0-79dea9a1eef5" providerId="ADAL" clId="{90D93A0E-76B9-4EDE-A537-1E9EB58B961D}" dt="2025-06-25T14:58:44.953" v="203" actId="21"/>
          <ac:spMkLst>
            <pc:docMk/>
            <pc:sldMk cId="1732472359" sldId="260"/>
            <ac:spMk id="5" creationId="{ABE905D9-6C5E-90CC-62FD-42487CB8EF8D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1:33.656" v="266" actId="47"/>
        <pc:sldMkLst>
          <pc:docMk/>
          <pc:sldMk cId="2598391680" sldId="261"/>
        </pc:sldMkLst>
        <pc:spChg chg="mod">
          <ac:chgData name="Wendy Farthing" userId="2577b211-73fe-4c59-90f0-79dea9a1eef5" providerId="ADAL" clId="{90D93A0E-76B9-4EDE-A537-1E9EB58B961D}" dt="2025-06-25T15:00:41.452" v="246" actId="21"/>
          <ac:spMkLst>
            <pc:docMk/>
            <pc:sldMk cId="2598391680" sldId="261"/>
            <ac:spMk id="2" creationId="{7ADB4E42-1EC5-4C49-B10C-4C403AD0DDD1}"/>
          </ac:spMkLst>
        </pc:spChg>
        <pc:spChg chg="del">
          <ac:chgData name="Wendy Farthing" userId="2577b211-73fe-4c59-90f0-79dea9a1eef5" providerId="ADAL" clId="{90D93A0E-76B9-4EDE-A537-1E9EB58B961D}" dt="2025-06-25T15:01:09.874" v="260" actId="21"/>
          <ac:spMkLst>
            <pc:docMk/>
            <pc:sldMk cId="2598391680" sldId="261"/>
            <ac:spMk id="3" creationId="{3F2B5CA4-D638-4270-8745-40424FBAB995}"/>
          </ac:spMkLst>
        </pc:spChg>
        <pc:spChg chg="add mod">
          <ac:chgData name="Wendy Farthing" userId="2577b211-73fe-4c59-90f0-79dea9a1eef5" providerId="ADAL" clId="{90D93A0E-76B9-4EDE-A537-1E9EB58B961D}" dt="2025-06-25T15:01:09.874" v="260" actId="21"/>
          <ac:spMkLst>
            <pc:docMk/>
            <pc:sldMk cId="2598391680" sldId="261"/>
            <ac:spMk id="5" creationId="{A094ECEB-042B-C663-A771-1BFD71632EB5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2:11.799" v="274" actId="47"/>
        <pc:sldMkLst>
          <pc:docMk/>
          <pc:sldMk cId="1870305527" sldId="262"/>
        </pc:sldMkLst>
        <pc:spChg chg="mod">
          <ac:chgData name="Wendy Farthing" userId="2577b211-73fe-4c59-90f0-79dea9a1eef5" providerId="ADAL" clId="{90D93A0E-76B9-4EDE-A537-1E9EB58B961D}" dt="2025-06-25T15:01:40.632" v="267" actId="21"/>
          <ac:spMkLst>
            <pc:docMk/>
            <pc:sldMk cId="1870305527" sldId="262"/>
            <ac:spMk id="2" creationId="{790FF0B9-B688-4AA1-A779-E772570AA7D9}"/>
          </ac:spMkLst>
        </pc:spChg>
        <pc:spChg chg="del">
          <ac:chgData name="Wendy Farthing" userId="2577b211-73fe-4c59-90f0-79dea9a1eef5" providerId="ADAL" clId="{90D93A0E-76B9-4EDE-A537-1E9EB58B961D}" dt="2025-06-25T15:01:51.341" v="269" actId="21"/>
          <ac:spMkLst>
            <pc:docMk/>
            <pc:sldMk cId="1870305527" sldId="262"/>
            <ac:spMk id="3" creationId="{CBBF1F70-21CD-4FD1-88FB-3A41775CD30D}"/>
          </ac:spMkLst>
        </pc:spChg>
        <pc:spChg chg="add mod">
          <ac:chgData name="Wendy Farthing" userId="2577b211-73fe-4c59-90f0-79dea9a1eef5" providerId="ADAL" clId="{90D93A0E-76B9-4EDE-A537-1E9EB58B961D}" dt="2025-06-25T15:01:51.341" v="269" actId="21"/>
          <ac:spMkLst>
            <pc:docMk/>
            <pc:sldMk cId="1870305527" sldId="262"/>
            <ac:spMk id="5" creationId="{6CD4CC61-E060-9978-0211-CF7875C465E4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2:58.676" v="311" actId="47"/>
        <pc:sldMkLst>
          <pc:docMk/>
          <pc:sldMk cId="900261033" sldId="263"/>
        </pc:sldMkLst>
        <pc:spChg chg="mod">
          <ac:chgData name="Wendy Farthing" userId="2577b211-73fe-4c59-90f0-79dea9a1eef5" providerId="ADAL" clId="{90D93A0E-76B9-4EDE-A537-1E9EB58B961D}" dt="2025-06-25T15:02:17.317" v="275" actId="21"/>
          <ac:spMkLst>
            <pc:docMk/>
            <pc:sldMk cId="900261033" sldId="263"/>
            <ac:spMk id="2" creationId="{BB361D7E-AF51-4023-A815-FDC9802A721A}"/>
          </ac:spMkLst>
        </pc:spChg>
        <pc:spChg chg="del">
          <ac:chgData name="Wendy Farthing" userId="2577b211-73fe-4c59-90f0-79dea9a1eef5" providerId="ADAL" clId="{90D93A0E-76B9-4EDE-A537-1E9EB58B961D}" dt="2025-06-25T15:02:45.693" v="306" actId="21"/>
          <ac:spMkLst>
            <pc:docMk/>
            <pc:sldMk cId="900261033" sldId="263"/>
            <ac:spMk id="3" creationId="{D67BBB9A-88FB-45A5-BE76-54EC4DC3B035}"/>
          </ac:spMkLst>
        </pc:spChg>
        <pc:spChg chg="add mod">
          <ac:chgData name="Wendy Farthing" userId="2577b211-73fe-4c59-90f0-79dea9a1eef5" providerId="ADAL" clId="{90D93A0E-76B9-4EDE-A537-1E9EB58B961D}" dt="2025-06-25T15:02:45.693" v="306" actId="21"/>
          <ac:spMkLst>
            <pc:docMk/>
            <pc:sldMk cId="900261033" sldId="263"/>
            <ac:spMk id="5" creationId="{EE23246A-139B-4158-4E9A-61546AC616FC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3:24.588" v="317" actId="47"/>
        <pc:sldMkLst>
          <pc:docMk/>
          <pc:sldMk cId="4148466726" sldId="264"/>
        </pc:sldMkLst>
        <pc:spChg chg="mod">
          <ac:chgData name="Wendy Farthing" userId="2577b211-73fe-4c59-90f0-79dea9a1eef5" providerId="ADAL" clId="{90D93A0E-76B9-4EDE-A537-1E9EB58B961D}" dt="2025-06-25T15:03:05.496" v="312" actId="21"/>
          <ac:spMkLst>
            <pc:docMk/>
            <pc:sldMk cId="4148466726" sldId="264"/>
            <ac:spMk id="2" creationId="{7D306A27-B5BE-49C4-9C88-9B6C28CCBBB5}"/>
          </ac:spMkLst>
        </pc:spChg>
        <pc:spChg chg="del">
          <ac:chgData name="Wendy Farthing" userId="2577b211-73fe-4c59-90f0-79dea9a1eef5" providerId="ADAL" clId="{90D93A0E-76B9-4EDE-A537-1E9EB58B961D}" dt="2025-06-25T15:03:15.198" v="314" actId="21"/>
          <ac:spMkLst>
            <pc:docMk/>
            <pc:sldMk cId="4148466726" sldId="264"/>
            <ac:spMk id="3" creationId="{3BE54739-86A0-4E30-85AA-57B28940EE67}"/>
          </ac:spMkLst>
        </pc:spChg>
        <pc:spChg chg="add mod">
          <ac:chgData name="Wendy Farthing" userId="2577b211-73fe-4c59-90f0-79dea9a1eef5" providerId="ADAL" clId="{90D93A0E-76B9-4EDE-A537-1E9EB58B961D}" dt="2025-06-25T15:03:15.198" v="314" actId="21"/>
          <ac:spMkLst>
            <pc:docMk/>
            <pc:sldMk cId="4148466726" sldId="264"/>
            <ac:spMk id="5" creationId="{EDEE3732-0F09-30E6-E5F6-643BAF796EAA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4:19.169" v="349" actId="47"/>
        <pc:sldMkLst>
          <pc:docMk/>
          <pc:sldMk cId="2784727418" sldId="265"/>
        </pc:sldMkLst>
        <pc:spChg chg="mod">
          <ac:chgData name="Wendy Farthing" userId="2577b211-73fe-4c59-90f0-79dea9a1eef5" providerId="ADAL" clId="{90D93A0E-76B9-4EDE-A537-1E9EB58B961D}" dt="2025-06-25T15:03:30.221" v="318" actId="21"/>
          <ac:spMkLst>
            <pc:docMk/>
            <pc:sldMk cId="2784727418" sldId="265"/>
            <ac:spMk id="2" creationId="{F5EC3B98-94E1-491C-9774-29DABA854B40}"/>
          </ac:spMkLst>
        </pc:spChg>
        <pc:spChg chg="del">
          <ac:chgData name="Wendy Farthing" userId="2577b211-73fe-4c59-90f0-79dea9a1eef5" providerId="ADAL" clId="{90D93A0E-76B9-4EDE-A537-1E9EB58B961D}" dt="2025-06-25T15:04:04.668" v="344" actId="21"/>
          <ac:spMkLst>
            <pc:docMk/>
            <pc:sldMk cId="2784727418" sldId="265"/>
            <ac:spMk id="3" creationId="{DF657A10-20BF-4B66-97C5-7CE31A8BDE69}"/>
          </ac:spMkLst>
        </pc:spChg>
        <pc:spChg chg="add mod">
          <ac:chgData name="Wendy Farthing" userId="2577b211-73fe-4c59-90f0-79dea9a1eef5" providerId="ADAL" clId="{90D93A0E-76B9-4EDE-A537-1E9EB58B961D}" dt="2025-06-25T15:04:04.668" v="344" actId="21"/>
          <ac:spMkLst>
            <pc:docMk/>
            <pc:sldMk cId="2784727418" sldId="265"/>
            <ac:spMk id="5" creationId="{F9C9DD64-D30D-7397-54AE-B638E9BCC4D2}"/>
          </ac:spMkLst>
        </pc:spChg>
      </pc:sldChg>
      <pc:sldChg chg="addSp delSp modSp del mod">
        <pc:chgData name="Wendy Farthing" userId="2577b211-73fe-4c59-90f0-79dea9a1eef5" providerId="ADAL" clId="{90D93A0E-76B9-4EDE-A537-1E9EB58B961D}" dt="2025-06-25T15:04:47.228" v="355" actId="47"/>
        <pc:sldMkLst>
          <pc:docMk/>
          <pc:sldMk cId="3422166145" sldId="266"/>
        </pc:sldMkLst>
        <pc:spChg chg="mod">
          <ac:chgData name="Wendy Farthing" userId="2577b211-73fe-4c59-90f0-79dea9a1eef5" providerId="ADAL" clId="{90D93A0E-76B9-4EDE-A537-1E9EB58B961D}" dt="2025-06-25T15:04:27.117" v="350" actId="21"/>
          <ac:spMkLst>
            <pc:docMk/>
            <pc:sldMk cId="3422166145" sldId="266"/>
            <ac:spMk id="2" creationId="{6A27E51F-CD0D-491D-9EC8-9D0D32FA2E4D}"/>
          </ac:spMkLst>
        </pc:spChg>
        <pc:spChg chg="del">
          <ac:chgData name="Wendy Farthing" userId="2577b211-73fe-4c59-90f0-79dea9a1eef5" providerId="ADAL" clId="{90D93A0E-76B9-4EDE-A537-1E9EB58B961D}" dt="2025-06-25T15:04:36.884" v="352" actId="21"/>
          <ac:spMkLst>
            <pc:docMk/>
            <pc:sldMk cId="3422166145" sldId="266"/>
            <ac:spMk id="3" creationId="{BB0E48E7-B8DB-4340-949E-7CDB27EACC23}"/>
          </ac:spMkLst>
        </pc:spChg>
        <pc:spChg chg="add mod">
          <ac:chgData name="Wendy Farthing" userId="2577b211-73fe-4c59-90f0-79dea9a1eef5" providerId="ADAL" clId="{90D93A0E-76B9-4EDE-A537-1E9EB58B961D}" dt="2025-06-25T15:04:36.884" v="352" actId="21"/>
          <ac:spMkLst>
            <pc:docMk/>
            <pc:sldMk cId="3422166145" sldId="266"/>
            <ac:spMk id="5" creationId="{FD504394-4C61-3FA3-39C9-B5A17B2189FE}"/>
          </ac:spMkLst>
        </pc:spChg>
      </pc:sldChg>
      <pc:sldChg chg="add del ord modTransition">
        <pc:chgData name="Wendy Farthing" userId="2577b211-73fe-4c59-90f0-79dea9a1eef5" providerId="ADAL" clId="{90D93A0E-76B9-4EDE-A537-1E9EB58B961D}" dt="2025-06-25T14:52:49.926" v="7" actId="2696"/>
        <pc:sldMkLst>
          <pc:docMk/>
          <pc:sldMk cId="1823083169" sldId="448"/>
        </pc:sldMkLst>
      </pc:sldChg>
      <pc:sldChg chg="add del">
        <pc:chgData name="Wendy Farthing" userId="2577b211-73fe-4c59-90f0-79dea9a1eef5" providerId="ADAL" clId="{90D93A0E-76B9-4EDE-A537-1E9EB58B961D}" dt="2025-06-26T15:22:27.848" v="1045" actId="2696"/>
        <pc:sldMkLst>
          <pc:docMk/>
          <pc:sldMk cId="1218853963" sldId="449"/>
        </pc:sldMkLst>
      </pc:sldChg>
      <pc:sldChg chg="addSp delSp modSp add del mod">
        <pc:chgData name="Wendy Farthing" userId="2577b211-73fe-4c59-90f0-79dea9a1eef5" providerId="ADAL" clId="{90D93A0E-76B9-4EDE-A537-1E9EB58B961D}" dt="2025-06-26T15:12:38.909" v="878" actId="2696"/>
        <pc:sldMkLst>
          <pc:docMk/>
          <pc:sldMk cId="1969517432" sldId="449"/>
        </pc:sldMkLst>
        <pc:spChg chg="mod">
          <ac:chgData name="Wendy Farthing" userId="2577b211-73fe-4c59-90f0-79dea9a1eef5" providerId="ADAL" clId="{90D93A0E-76B9-4EDE-A537-1E9EB58B961D}" dt="2025-06-26T15:10:11.664" v="863" actId="20577"/>
          <ac:spMkLst>
            <pc:docMk/>
            <pc:sldMk cId="1969517432" sldId="449"/>
            <ac:spMk id="2" creationId="{663BCC63-788C-4D93-A019-D35F2A866801}"/>
          </ac:spMkLst>
        </pc:spChg>
        <pc:spChg chg="del mod">
          <ac:chgData name="Wendy Farthing" userId="2577b211-73fe-4c59-90f0-79dea9a1eef5" providerId="ADAL" clId="{90D93A0E-76B9-4EDE-A537-1E9EB58B961D}" dt="2025-06-26T15:07:35.120" v="801" actId="478"/>
          <ac:spMkLst>
            <pc:docMk/>
            <pc:sldMk cId="1969517432" sldId="449"/>
            <ac:spMk id="3" creationId="{2381D17A-0DAD-477D-B18A-55D2958F8267}"/>
          </ac:spMkLst>
        </pc:spChg>
        <pc:spChg chg="mod">
          <ac:chgData name="Wendy Farthing" userId="2577b211-73fe-4c59-90f0-79dea9a1eef5" providerId="ADAL" clId="{90D93A0E-76B9-4EDE-A537-1E9EB58B961D}" dt="2025-06-26T15:07:43.487" v="810" actId="20577"/>
          <ac:spMkLst>
            <pc:docMk/>
            <pc:sldMk cId="1969517432" sldId="449"/>
            <ac:spMk id="4" creationId="{C718BC87-653A-4035-8DF8-8C21EECFF78E}"/>
          </ac:spMkLst>
        </pc:spChg>
        <pc:spChg chg="add mod">
          <ac:chgData name="Wendy Farthing" userId="2577b211-73fe-4c59-90f0-79dea9a1eef5" providerId="ADAL" clId="{90D93A0E-76B9-4EDE-A537-1E9EB58B961D}" dt="2025-06-26T15:11:36.761" v="876" actId="14100"/>
          <ac:spMkLst>
            <pc:docMk/>
            <pc:sldMk cId="1969517432" sldId="449"/>
            <ac:spMk id="7" creationId="{159A7CC7-D409-825D-15F9-83EC5E275AD9}"/>
          </ac:spMkLst>
        </pc:spChg>
      </pc:sldChg>
      <pc:sldChg chg="delSp modSp del mod">
        <pc:chgData name="Wendy Farthing" userId="2577b211-73fe-4c59-90f0-79dea9a1eef5" providerId="ADAL" clId="{90D93A0E-76B9-4EDE-A537-1E9EB58B961D}" dt="2025-06-25T15:06:00.865" v="363" actId="47"/>
        <pc:sldMkLst>
          <pc:docMk/>
          <pc:sldMk cId="3794283450" sldId="473"/>
        </pc:sldMkLst>
        <pc:spChg chg="mod">
          <ac:chgData name="Wendy Farthing" userId="2577b211-73fe-4c59-90f0-79dea9a1eef5" providerId="ADAL" clId="{90D93A0E-76B9-4EDE-A537-1E9EB58B961D}" dt="2025-06-25T15:04:57.665" v="356" actId="21"/>
          <ac:spMkLst>
            <pc:docMk/>
            <pc:sldMk cId="3794283450" sldId="473"/>
            <ac:spMk id="31746" creationId="{E5464917-F34E-53CD-D757-3E6B74A3887A}"/>
          </ac:spMkLst>
        </pc:spChg>
        <pc:graphicFrameChg chg="del">
          <ac:chgData name="Wendy Farthing" userId="2577b211-73fe-4c59-90f0-79dea9a1eef5" providerId="ADAL" clId="{90D93A0E-76B9-4EDE-A537-1E9EB58B961D}" dt="2025-06-25T15:05:26.643" v="358" actId="21"/>
          <ac:graphicFrameMkLst>
            <pc:docMk/>
            <pc:sldMk cId="3794283450" sldId="473"/>
            <ac:graphicFrameMk id="6" creationId="{BAE234E4-FF19-1705-C29D-51DFD9B26C5F}"/>
          </ac:graphicFrameMkLst>
        </pc:graphicFrameChg>
      </pc:sldChg>
      <pc:sldChg chg="modSp add del mod ord modTransition">
        <pc:chgData name="Wendy Farthing" userId="2577b211-73fe-4c59-90f0-79dea9a1eef5" providerId="ADAL" clId="{90D93A0E-76B9-4EDE-A537-1E9EB58B961D}" dt="2025-06-25T14:52:54.425" v="8" actId="2696"/>
        <pc:sldMkLst>
          <pc:docMk/>
          <pc:sldMk cId="35465283" sldId="474"/>
        </pc:sldMkLst>
        <pc:spChg chg="mod">
          <ac:chgData name="Wendy Farthing" userId="2577b211-73fe-4c59-90f0-79dea9a1eef5" providerId="ADAL" clId="{90D93A0E-76B9-4EDE-A537-1E9EB58B961D}" dt="2025-06-25T14:52:18.024" v="1" actId="27636"/>
          <ac:spMkLst>
            <pc:docMk/>
            <pc:sldMk cId="35465283" sldId="474"/>
            <ac:spMk id="3" creationId="{2FFFCDC9-C4F5-8528-7D94-133943FB5634}"/>
          </ac:spMkLst>
        </pc:spChg>
      </pc:sldChg>
      <pc:sldChg chg="modSp add del mod">
        <pc:chgData name="Wendy Farthing" userId="2577b211-73fe-4c59-90f0-79dea9a1eef5" providerId="ADAL" clId="{90D93A0E-76B9-4EDE-A537-1E9EB58B961D}" dt="2025-06-26T15:19:33.212" v="1025" actId="2696"/>
        <pc:sldMkLst>
          <pc:docMk/>
          <pc:sldMk cId="3767280653" sldId="475"/>
        </pc:sldMkLst>
        <pc:spChg chg="mod">
          <ac:chgData name="Wendy Farthing" userId="2577b211-73fe-4c59-90f0-79dea9a1eef5" providerId="ADAL" clId="{90D93A0E-76B9-4EDE-A537-1E9EB58B961D}" dt="2025-06-25T15:07:44.678" v="409" actId="20577"/>
          <ac:spMkLst>
            <pc:docMk/>
            <pc:sldMk cId="3767280653" sldId="475"/>
            <ac:spMk id="4" creationId="{83E072FD-31C3-3466-A31D-2C1280F8C568}"/>
          </ac:spMkLst>
        </pc:spChg>
        <pc:spChg chg="mod">
          <ac:chgData name="Wendy Farthing" userId="2577b211-73fe-4c59-90f0-79dea9a1eef5" providerId="ADAL" clId="{90D93A0E-76B9-4EDE-A537-1E9EB58B961D}" dt="2025-06-26T15:16:25.927" v="895" actId="21"/>
          <ac:spMkLst>
            <pc:docMk/>
            <pc:sldMk cId="3767280653" sldId="475"/>
            <ac:spMk id="9" creationId="{F464177F-D935-E928-65D9-9E2CC2F3D05B}"/>
          </ac:spMkLst>
        </pc:spChg>
      </pc:sldChg>
      <pc:sldChg chg="modSp add mod">
        <pc:chgData name="Wendy Farthing" userId="2577b211-73fe-4c59-90f0-79dea9a1eef5" providerId="ADAL" clId="{90D93A0E-76B9-4EDE-A537-1E9EB58B961D}" dt="2025-06-26T15:40:53.106" v="1097" actId="1076"/>
        <pc:sldMkLst>
          <pc:docMk/>
          <pc:sldMk cId="1994895104" sldId="476"/>
        </pc:sldMkLst>
        <pc:spChg chg="mod">
          <ac:chgData name="Wendy Farthing" userId="2577b211-73fe-4c59-90f0-79dea9a1eef5" providerId="ADAL" clId="{90D93A0E-76B9-4EDE-A537-1E9EB58B961D}" dt="2025-06-26T15:40:28.533" v="1093" actId="20577"/>
          <ac:spMkLst>
            <pc:docMk/>
            <pc:sldMk cId="1994895104" sldId="476"/>
            <ac:spMk id="3" creationId="{2FFFCDC9-C4F5-8528-7D94-133943FB5634}"/>
          </ac:spMkLst>
        </pc:spChg>
        <pc:picChg chg="mod">
          <ac:chgData name="Wendy Farthing" userId="2577b211-73fe-4c59-90f0-79dea9a1eef5" providerId="ADAL" clId="{90D93A0E-76B9-4EDE-A537-1E9EB58B961D}" dt="2025-06-26T15:40:43.984" v="1095" actId="1076"/>
          <ac:picMkLst>
            <pc:docMk/>
            <pc:sldMk cId="1994895104" sldId="476"/>
            <ac:picMk id="6" creationId="{793CB310-8E0A-8FC8-0A19-1A1FF1496B3D}"/>
          </ac:picMkLst>
        </pc:picChg>
        <pc:picChg chg="mod">
          <ac:chgData name="Wendy Farthing" userId="2577b211-73fe-4c59-90f0-79dea9a1eef5" providerId="ADAL" clId="{90D93A0E-76B9-4EDE-A537-1E9EB58B961D}" dt="2025-06-26T15:24:12.729" v="1089" actId="14100"/>
          <ac:picMkLst>
            <pc:docMk/>
            <pc:sldMk cId="1994895104" sldId="476"/>
            <ac:picMk id="7" creationId="{7C11F310-9DD1-E521-AD22-D00E2A7BA4A8}"/>
          </ac:picMkLst>
        </pc:picChg>
        <pc:picChg chg="mod">
          <ac:chgData name="Wendy Farthing" userId="2577b211-73fe-4c59-90f0-79dea9a1eef5" providerId="ADAL" clId="{90D93A0E-76B9-4EDE-A537-1E9EB58B961D}" dt="2025-06-26T15:40:46.186" v="1096" actId="1076"/>
          <ac:picMkLst>
            <pc:docMk/>
            <pc:sldMk cId="1994895104" sldId="476"/>
            <ac:picMk id="9" creationId="{42EC716E-D004-87B7-1C82-0E1CEA90BBCD}"/>
          </ac:picMkLst>
        </pc:picChg>
        <pc:picChg chg="mod">
          <ac:chgData name="Wendy Farthing" userId="2577b211-73fe-4c59-90f0-79dea9a1eef5" providerId="ADAL" clId="{90D93A0E-76B9-4EDE-A537-1E9EB58B961D}" dt="2025-06-26T15:24:04.780" v="1087" actId="1076"/>
          <ac:picMkLst>
            <pc:docMk/>
            <pc:sldMk cId="1994895104" sldId="476"/>
            <ac:picMk id="10" creationId="{AEF9627D-027E-593A-2239-4B44D0490DEB}"/>
          </ac:picMkLst>
        </pc:picChg>
        <pc:picChg chg="mod">
          <ac:chgData name="Wendy Farthing" userId="2577b211-73fe-4c59-90f0-79dea9a1eef5" providerId="ADAL" clId="{90D93A0E-76B9-4EDE-A537-1E9EB58B961D}" dt="2025-06-26T15:40:53.106" v="1097" actId="1076"/>
          <ac:picMkLst>
            <pc:docMk/>
            <pc:sldMk cId="1994895104" sldId="476"/>
            <ac:picMk id="11" creationId="{F9F0CD12-A057-EDEE-F754-4A9568CCED68}"/>
          </ac:picMkLst>
        </pc:picChg>
      </pc:sldChg>
      <pc:sldChg chg="addSp delSp modSp add del mod">
        <pc:chgData name="Wendy Farthing" userId="2577b211-73fe-4c59-90f0-79dea9a1eef5" providerId="ADAL" clId="{90D93A0E-76B9-4EDE-A537-1E9EB58B961D}" dt="2025-06-26T12:32:23.364" v="513" actId="2696"/>
        <pc:sldMkLst>
          <pc:docMk/>
          <pc:sldMk cId="424059209" sldId="990"/>
        </pc:sldMkLst>
        <pc:spChg chg="del mod">
          <ac:chgData name="Wendy Farthing" userId="2577b211-73fe-4c59-90f0-79dea9a1eef5" providerId="ADAL" clId="{90D93A0E-76B9-4EDE-A537-1E9EB58B961D}" dt="2025-06-25T14:54:25.852" v="13" actId="478"/>
          <ac:spMkLst>
            <pc:docMk/>
            <pc:sldMk cId="424059209" sldId="990"/>
            <ac:spMk id="3" creationId="{F8B56B16-29C0-5A06-08E2-30B8CF3D4F1B}"/>
          </ac:spMkLst>
        </pc:spChg>
        <pc:spChg chg="add mod">
          <ac:chgData name="Wendy Farthing" userId="2577b211-73fe-4c59-90f0-79dea9a1eef5" providerId="ADAL" clId="{90D93A0E-76B9-4EDE-A537-1E9EB58B961D}" dt="2025-06-26T12:30:16.165" v="494" actId="21"/>
          <ac:spMkLst>
            <pc:docMk/>
            <pc:sldMk cId="424059209" sldId="990"/>
            <ac:spMk id="4" creationId="{C88B18C1-42B1-340B-55CC-17DB44EB71A9}"/>
          </ac:spMkLst>
        </pc:spChg>
        <pc:spChg chg="add mod">
          <ac:chgData name="Wendy Farthing" userId="2577b211-73fe-4c59-90f0-79dea9a1eef5" providerId="ADAL" clId="{90D93A0E-76B9-4EDE-A537-1E9EB58B961D}" dt="2025-06-26T12:30:38.825" v="497" actId="27636"/>
          <ac:spMkLst>
            <pc:docMk/>
            <pc:sldMk cId="424059209" sldId="990"/>
            <ac:spMk id="5" creationId="{DEE89976-86D5-ABF4-AACF-B677493B5D4E}"/>
          </ac:spMkLst>
        </pc:spChg>
        <pc:graphicFrameChg chg="del modGraphic">
          <ac:chgData name="Wendy Farthing" userId="2577b211-73fe-4c59-90f0-79dea9a1eef5" providerId="ADAL" clId="{90D93A0E-76B9-4EDE-A537-1E9EB58B961D}" dt="2025-06-25T14:54:14.821" v="11" actId="478"/>
          <ac:graphicFrameMkLst>
            <pc:docMk/>
            <pc:sldMk cId="424059209" sldId="990"/>
            <ac:graphicFrameMk id="10" creationId="{F740F9CB-14FD-ED51-56A5-4BD7257F00EB}"/>
          </ac:graphicFrameMkLst>
        </pc:graphicFrameChg>
      </pc:sldChg>
      <pc:sldChg chg="addSp modSp add del mod">
        <pc:chgData name="Wendy Farthing" userId="2577b211-73fe-4c59-90f0-79dea9a1eef5" providerId="ADAL" clId="{90D93A0E-76B9-4EDE-A537-1E9EB58B961D}" dt="2025-06-26T12:32:57.216" v="514" actId="2696"/>
        <pc:sldMkLst>
          <pc:docMk/>
          <pc:sldMk cId="3720485641" sldId="991"/>
        </pc:sldMkLst>
        <pc:spChg chg="add mod">
          <ac:chgData name="Wendy Farthing" userId="2577b211-73fe-4c59-90f0-79dea9a1eef5" providerId="ADAL" clId="{90D93A0E-76B9-4EDE-A537-1E9EB58B961D}" dt="2025-06-25T14:59:53.457" v="245" actId="27636"/>
          <ac:spMkLst>
            <pc:docMk/>
            <pc:sldMk cId="3720485641" sldId="991"/>
            <ac:spMk id="2" creationId="{247524CE-1CFF-6163-272F-ED3345452B5C}"/>
          </ac:spMkLst>
        </pc:spChg>
        <pc:spChg chg="mod">
          <ac:chgData name="Wendy Farthing" userId="2577b211-73fe-4c59-90f0-79dea9a1eef5" providerId="ADAL" clId="{90D93A0E-76B9-4EDE-A537-1E9EB58B961D}" dt="2025-06-25T14:59:31.195" v="240" actId="20577"/>
          <ac:spMkLst>
            <pc:docMk/>
            <pc:sldMk cId="3720485641" sldId="991"/>
            <ac:spMk id="4" creationId="{509A262E-BA1A-1443-89A7-07DC82D91C14}"/>
          </ac:spMkLst>
        </pc:spChg>
      </pc:sldChg>
      <pc:sldChg chg="addSp modSp add del mod">
        <pc:chgData name="Wendy Farthing" userId="2577b211-73fe-4c59-90f0-79dea9a1eef5" providerId="ADAL" clId="{90D93A0E-76B9-4EDE-A537-1E9EB58B961D}" dt="2025-06-26T12:40:26.054" v="592" actId="47"/>
        <pc:sldMkLst>
          <pc:docMk/>
          <pc:sldMk cId="3089494753" sldId="992"/>
        </pc:sldMkLst>
        <pc:spChg chg="add mod">
          <ac:chgData name="Wendy Farthing" userId="2577b211-73fe-4c59-90f0-79dea9a1eef5" providerId="ADAL" clId="{90D93A0E-76B9-4EDE-A537-1E9EB58B961D}" dt="2025-06-26T12:39:29.813" v="584" actId="21"/>
          <ac:spMkLst>
            <pc:docMk/>
            <pc:sldMk cId="3089494753" sldId="992"/>
            <ac:spMk id="3" creationId="{3F2B5CA4-D638-4270-8745-40424FBAB995}"/>
          </ac:spMkLst>
        </pc:spChg>
        <pc:spChg chg="mod">
          <ac:chgData name="Wendy Farthing" userId="2577b211-73fe-4c59-90f0-79dea9a1eef5" providerId="ADAL" clId="{90D93A0E-76B9-4EDE-A537-1E9EB58B961D}" dt="2025-06-26T12:33:09.317" v="515" actId="21"/>
          <ac:spMkLst>
            <pc:docMk/>
            <pc:sldMk cId="3089494753" sldId="992"/>
            <ac:spMk id="4" creationId="{0839EB58-59FB-19C4-C8AC-E6DF8790E199}"/>
          </ac:spMkLst>
        </pc:spChg>
      </pc:sldChg>
      <pc:sldChg chg="addSp modSp add del mod">
        <pc:chgData name="Wendy Farthing" userId="2577b211-73fe-4c59-90f0-79dea9a1eef5" providerId="ADAL" clId="{90D93A0E-76B9-4EDE-A537-1E9EB58B961D}" dt="2025-06-26T12:41:55.464" v="606" actId="2696"/>
        <pc:sldMkLst>
          <pc:docMk/>
          <pc:sldMk cId="3736724469" sldId="993"/>
        </pc:sldMkLst>
        <pc:spChg chg="add mod">
          <ac:chgData name="Wendy Farthing" userId="2577b211-73fe-4c59-90f0-79dea9a1eef5" providerId="ADAL" clId="{90D93A0E-76B9-4EDE-A537-1E9EB58B961D}" dt="2025-06-26T12:41:26.541" v="601" actId="21"/>
          <ac:spMkLst>
            <pc:docMk/>
            <pc:sldMk cId="3736724469" sldId="993"/>
            <ac:spMk id="3" creationId="{CBBF1F70-21CD-4FD1-88FB-3A41775CD30D}"/>
          </ac:spMkLst>
        </pc:spChg>
        <pc:spChg chg="mod">
          <ac:chgData name="Wendy Farthing" userId="2577b211-73fe-4c59-90f0-79dea9a1eef5" providerId="ADAL" clId="{90D93A0E-76B9-4EDE-A537-1E9EB58B961D}" dt="2025-06-26T12:40:34.827" v="593" actId="21"/>
          <ac:spMkLst>
            <pc:docMk/>
            <pc:sldMk cId="3736724469" sldId="993"/>
            <ac:spMk id="4" creationId="{8ECA93A0-7B64-7ACE-68DF-19B47C4F7D1E}"/>
          </ac:spMkLst>
        </pc:spChg>
      </pc:sldChg>
      <pc:sldChg chg="addSp modSp add del mod">
        <pc:chgData name="Wendy Farthing" userId="2577b211-73fe-4c59-90f0-79dea9a1eef5" providerId="ADAL" clId="{90D93A0E-76B9-4EDE-A537-1E9EB58B961D}" dt="2025-06-26T12:44:24.656" v="632" actId="2696"/>
        <pc:sldMkLst>
          <pc:docMk/>
          <pc:sldMk cId="3131336086" sldId="994"/>
        </pc:sldMkLst>
        <pc:spChg chg="add mod">
          <ac:chgData name="Wendy Farthing" userId="2577b211-73fe-4c59-90f0-79dea9a1eef5" providerId="ADAL" clId="{90D93A0E-76B9-4EDE-A537-1E9EB58B961D}" dt="2025-06-26T12:42:42.796" v="613" actId="27636"/>
          <ac:spMkLst>
            <pc:docMk/>
            <pc:sldMk cId="3131336086" sldId="994"/>
            <ac:spMk id="3" creationId="{D67BBB9A-88FB-45A5-BE76-54EC4DC3B035}"/>
          </ac:spMkLst>
        </pc:spChg>
        <pc:spChg chg="mod">
          <ac:chgData name="Wendy Farthing" userId="2577b211-73fe-4c59-90f0-79dea9a1eef5" providerId="ADAL" clId="{90D93A0E-76B9-4EDE-A537-1E9EB58B961D}" dt="2025-06-26T12:42:02.819" v="607" actId="21"/>
          <ac:spMkLst>
            <pc:docMk/>
            <pc:sldMk cId="3131336086" sldId="994"/>
            <ac:spMk id="4" creationId="{C4A8EDA1-01F9-D6A6-894B-D85CCFECD5FF}"/>
          </ac:spMkLst>
        </pc:spChg>
      </pc:sldChg>
      <pc:sldChg chg="addSp delSp modSp add del mod">
        <pc:chgData name="Wendy Farthing" userId="2577b211-73fe-4c59-90f0-79dea9a1eef5" providerId="ADAL" clId="{90D93A0E-76B9-4EDE-A537-1E9EB58B961D}" dt="2025-06-25T15:01:31.823" v="265" actId="47"/>
        <pc:sldMkLst>
          <pc:docMk/>
          <pc:sldMk cId="1145979935" sldId="995"/>
        </pc:sldMkLst>
        <pc:spChg chg="mod">
          <ac:chgData name="Wendy Farthing" userId="2577b211-73fe-4c59-90f0-79dea9a1eef5" providerId="ADAL" clId="{90D93A0E-76B9-4EDE-A537-1E9EB58B961D}" dt="2025-06-25T14:59:18.957" v="209" actId="21"/>
          <ac:spMkLst>
            <pc:docMk/>
            <pc:sldMk cId="1145979935" sldId="995"/>
            <ac:spMk id="2" creationId="{E63E07AC-1453-8E97-4D0C-F48B29D98AAA}"/>
          </ac:spMkLst>
        </pc:spChg>
        <pc:spChg chg="del">
          <ac:chgData name="Wendy Farthing" userId="2577b211-73fe-4c59-90f0-79dea9a1eef5" providerId="ADAL" clId="{90D93A0E-76B9-4EDE-A537-1E9EB58B961D}" dt="2025-06-25T14:59:44.455" v="241" actId="21"/>
          <ac:spMkLst>
            <pc:docMk/>
            <pc:sldMk cId="1145979935" sldId="995"/>
            <ac:spMk id="3" creationId="{E42C608E-B9AF-6AF8-8572-62A97F9293EE}"/>
          </ac:spMkLst>
        </pc:spChg>
        <pc:spChg chg="add mod">
          <ac:chgData name="Wendy Farthing" userId="2577b211-73fe-4c59-90f0-79dea9a1eef5" providerId="ADAL" clId="{90D93A0E-76B9-4EDE-A537-1E9EB58B961D}" dt="2025-06-25T14:59:44.455" v="241" actId="21"/>
          <ac:spMkLst>
            <pc:docMk/>
            <pc:sldMk cId="1145979935" sldId="995"/>
            <ac:spMk id="5" creationId="{1E46AAAD-100B-615C-AD97-E50B21DBA96A}"/>
          </ac:spMkLst>
        </pc:spChg>
      </pc:sldChg>
      <pc:sldChg chg="addSp modSp add del mod">
        <pc:chgData name="Wendy Farthing" userId="2577b211-73fe-4c59-90f0-79dea9a1eef5" providerId="ADAL" clId="{90D93A0E-76B9-4EDE-A537-1E9EB58B961D}" dt="2025-06-26T12:45:55.023" v="649" actId="47"/>
        <pc:sldMkLst>
          <pc:docMk/>
          <pc:sldMk cId="1659898910" sldId="996"/>
        </pc:sldMkLst>
        <pc:spChg chg="add mod">
          <ac:chgData name="Wendy Farthing" userId="2577b211-73fe-4c59-90f0-79dea9a1eef5" providerId="ADAL" clId="{90D93A0E-76B9-4EDE-A537-1E9EB58B961D}" dt="2025-06-26T12:45:11.579" v="639" actId="21"/>
          <ac:spMkLst>
            <pc:docMk/>
            <pc:sldMk cId="1659898910" sldId="996"/>
            <ac:spMk id="2" creationId="{D858D71F-8866-E7CC-2BAE-A0A98355A533}"/>
          </ac:spMkLst>
        </pc:spChg>
        <pc:spChg chg="mod">
          <ac:chgData name="Wendy Farthing" userId="2577b211-73fe-4c59-90f0-79dea9a1eef5" providerId="ADAL" clId="{90D93A0E-76B9-4EDE-A537-1E9EB58B961D}" dt="2025-06-26T12:44:31.328" v="633" actId="21"/>
          <ac:spMkLst>
            <pc:docMk/>
            <pc:sldMk cId="1659898910" sldId="996"/>
            <ac:spMk id="4" creationId="{9182B7BD-C657-9A99-EA0C-899EDF3AB521}"/>
          </ac:spMkLst>
        </pc:spChg>
      </pc:sldChg>
      <pc:sldChg chg="addSp delSp modSp add del mod">
        <pc:chgData name="Wendy Farthing" userId="2577b211-73fe-4c59-90f0-79dea9a1eef5" providerId="ADAL" clId="{90D93A0E-76B9-4EDE-A537-1E9EB58B961D}" dt="2025-06-26T12:51:38.428" v="704" actId="47"/>
        <pc:sldMkLst>
          <pc:docMk/>
          <pc:sldMk cId="3913326871" sldId="997"/>
        </pc:sldMkLst>
        <pc:spChg chg="mod">
          <ac:chgData name="Wendy Farthing" userId="2577b211-73fe-4c59-90f0-79dea9a1eef5" providerId="ADAL" clId="{90D93A0E-76B9-4EDE-A537-1E9EB58B961D}" dt="2025-06-26T12:50:17.640" v="691" actId="21"/>
          <ac:spMkLst>
            <pc:docMk/>
            <pc:sldMk cId="3913326871" sldId="997"/>
            <ac:spMk id="4" creationId="{5316299F-68C3-92FB-951E-3CCC51D3370F}"/>
          </ac:spMkLst>
        </pc:spChg>
        <pc:graphicFrameChg chg="add del mod modGraphic">
          <ac:chgData name="Wendy Farthing" userId="2577b211-73fe-4c59-90f0-79dea9a1eef5" providerId="ADAL" clId="{90D93A0E-76B9-4EDE-A537-1E9EB58B961D}" dt="2025-06-26T12:50:54.605" v="696" actId="21"/>
          <ac:graphicFrameMkLst>
            <pc:docMk/>
            <pc:sldMk cId="3913326871" sldId="997"/>
            <ac:graphicFrameMk id="2" creationId="{762ADA98-2408-8F49-C2AC-92B45F1A2EC0}"/>
          </ac:graphicFrameMkLst>
        </pc:graphicFrameChg>
      </pc:sldChg>
      <pc:sldChg chg="addSp modSp add del mod">
        <pc:chgData name="Wendy Farthing" userId="2577b211-73fe-4c59-90f0-79dea9a1eef5" providerId="ADAL" clId="{90D93A0E-76B9-4EDE-A537-1E9EB58B961D}" dt="2025-06-26T12:48:47.224" v="671" actId="47"/>
        <pc:sldMkLst>
          <pc:docMk/>
          <pc:sldMk cId="952507015" sldId="998"/>
        </pc:sldMkLst>
        <pc:spChg chg="add mod">
          <ac:chgData name="Wendy Farthing" userId="2577b211-73fe-4c59-90f0-79dea9a1eef5" providerId="ADAL" clId="{90D93A0E-76B9-4EDE-A537-1E9EB58B961D}" dt="2025-06-26T12:47:47.121" v="660" actId="21"/>
          <ac:spMkLst>
            <pc:docMk/>
            <pc:sldMk cId="952507015" sldId="998"/>
            <ac:spMk id="3" creationId="{DF657A10-20BF-4B66-97C5-7CE31A8BDE69}"/>
          </ac:spMkLst>
        </pc:spChg>
        <pc:spChg chg="mod">
          <ac:chgData name="Wendy Farthing" userId="2577b211-73fe-4c59-90f0-79dea9a1eef5" providerId="ADAL" clId="{90D93A0E-76B9-4EDE-A537-1E9EB58B961D}" dt="2025-06-26T12:46:29.816" v="651" actId="21"/>
          <ac:spMkLst>
            <pc:docMk/>
            <pc:sldMk cId="952507015" sldId="998"/>
            <ac:spMk id="4" creationId="{7AA6ED99-1DF1-5307-D1F1-1EA7CF4C5C37}"/>
          </ac:spMkLst>
        </pc:spChg>
      </pc:sldChg>
      <pc:sldChg chg="addSp modSp add del mod">
        <pc:chgData name="Wendy Farthing" userId="2577b211-73fe-4c59-90f0-79dea9a1eef5" providerId="ADAL" clId="{90D93A0E-76B9-4EDE-A537-1E9EB58B961D}" dt="2025-06-26T12:50:11.593" v="690" actId="47"/>
        <pc:sldMkLst>
          <pc:docMk/>
          <pc:sldMk cId="3747281029" sldId="999"/>
        </pc:sldMkLst>
        <pc:spChg chg="add mod">
          <ac:chgData name="Wendy Farthing" userId="2577b211-73fe-4c59-90f0-79dea9a1eef5" providerId="ADAL" clId="{90D93A0E-76B9-4EDE-A537-1E9EB58B961D}" dt="2025-06-26T12:49:31.199" v="679" actId="21"/>
          <ac:spMkLst>
            <pc:docMk/>
            <pc:sldMk cId="3747281029" sldId="999"/>
            <ac:spMk id="2" creationId="{73576470-E12B-CBB1-7EBF-140277FA7543}"/>
          </ac:spMkLst>
        </pc:spChg>
        <pc:spChg chg="mod">
          <ac:chgData name="Wendy Farthing" userId="2577b211-73fe-4c59-90f0-79dea9a1eef5" providerId="ADAL" clId="{90D93A0E-76B9-4EDE-A537-1E9EB58B961D}" dt="2025-06-26T12:48:56.289" v="672" actId="21"/>
          <ac:spMkLst>
            <pc:docMk/>
            <pc:sldMk cId="3747281029" sldId="999"/>
            <ac:spMk id="4" creationId="{8B529FDE-80D2-3BC5-437B-9182F4457D7F}"/>
          </ac:spMkLst>
        </pc:spChg>
      </pc:sldChg>
      <pc:sldChg chg="modSp add del mod modTransition">
        <pc:chgData name="Wendy Farthing" userId="2577b211-73fe-4c59-90f0-79dea9a1eef5" providerId="ADAL" clId="{90D93A0E-76B9-4EDE-A537-1E9EB58B961D}" dt="2025-06-26T13:45:10.881" v="755" actId="1076"/>
        <pc:sldMkLst>
          <pc:docMk/>
          <pc:sldMk cId="3419663465" sldId="1000"/>
        </pc:sldMkLst>
        <pc:spChg chg="mod">
          <ac:chgData name="Wendy Farthing" userId="2577b211-73fe-4c59-90f0-79dea9a1eef5" providerId="ADAL" clId="{90D93A0E-76B9-4EDE-A537-1E9EB58B961D}" dt="2025-06-26T13:45:01.113" v="754" actId="14100"/>
          <ac:spMkLst>
            <pc:docMk/>
            <pc:sldMk cId="3419663465" sldId="1000"/>
            <ac:spMk id="2" creationId="{D6304F09-9A5C-8F49-5D44-715C98626D49}"/>
          </ac:spMkLst>
        </pc:spChg>
        <pc:spChg chg="mod">
          <ac:chgData name="Wendy Farthing" userId="2577b211-73fe-4c59-90f0-79dea9a1eef5" providerId="ADAL" clId="{90D93A0E-76B9-4EDE-A537-1E9EB58B961D}" dt="2025-06-26T13:45:10.881" v="755" actId="1076"/>
          <ac:spMkLst>
            <pc:docMk/>
            <pc:sldMk cId="3419663465" sldId="1000"/>
            <ac:spMk id="3" creationId="{B3A73B27-5839-7F9F-A3D9-2EA075B05FBD}"/>
          </ac:spMkLst>
        </pc:spChg>
      </pc:sldChg>
      <pc:sldChg chg="modSp add mod">
        <pc:chgData name="Wendy Farthing" userId="2577b211-73fe-4c59-90f0-79dea9a1eef5" providerId="ADAL" clId="{90D93A0E-76B9-4EDE-A537-1E9EB58B961D}" dt="2025-06-26T12:56:04.457" v="735" actId="14100"/>
        <pc:sldMkLst>
          <pc:docMk/>
          <pc:sldMk cId="2370636584" sldId="1001"/>
        </pc:sldMkLst>
        <pc:spChg chg="mod">
          <ac:chgData name="Wendy Farthing" userId="2577b211-73fe-4c59-90f0-79dea9a1eef5" providerId="ADAL" clId="{90D93A0E-76B9-4EDE-A537-1E9EB58B961D}" dt="2025-06-26T12:56:04.457" v="735" actId="14100"/>
          <ac:spMkLst>
            <pc:docMk/>
            <pc:sldMk cId="2370636584" sldId="1001"/>
            <ac:spMk id="2" creationId="{EDB65DD2-B729-F7B2-C1F8-9DEF208E2672}"/>
          </ac:spMkLst>
        </pc:spChg>
        <pc:spChg chg="mod">
          <ac:chgData name="Wendy Farthing" userId="2577b211-73fe-4c59-90f0-79dea9a1eef5" providerId="ADAL" clId="{90D93A0E-76B9-4EDE-A537-1E9EB58B961D}" dt="2025-06-26T12:44:04.162" v="630" actId="2711"/>
          <ac:spMkLst>
            <pc:docMk/>
            <pc:sldMk cId="2370636584" sldId="1001"/>
            <ac:spMk id="3" creationId="{A3016356-8522-7E3C-BBD4-E82F539681EE}"/>
          </ac:spMkLst>
        </pc:spChg>
      </pc:sldChg>
      <pc:sldChg chg="modSp add mod">
        <pc:chgData name="Wendy Farthing" userId="2577b211-73fe-4c59-90f0-79dea9a1eef5" providerId="ADAL" clId="{90D93A0E-76B9-4EDE-A537-1E9EB58B961D}" dt="2025-06-26T12:55:10.901" v="727" actId="1076"/>
        <pc:sldMkLst>
          <pc:docMk/>
          <pc:sldMk cId="1620422482" sldId="1002"/>
        </pc:sldMkLst>
        <pc:spChg chg="mod">
          <ac:chgData name="Wendy Farthing" userId="2577b211-73fe-4c59-90f0-79dea9a1eef5" providerId="ADAL" clId="{90D93A0E-76B9-4EDE-A537-1E9EB58B961D}" dt="2025-06-26T12:54:51.818" v="724" actId="27636"/>
          <ac:spMkLst>
            <pc:docMk/>
            <pc:sldMk cId="1620422482" sldId="1002"/>
            <ac:spMk id="2" creationId="{6F6118F9-1774-DA1F-DF4E-030F1DFB1B27}"/>
          </ac:spMkLst>
        </pc:spChg>
        <pc:spChg chg="mod">
          <ac:chgData name="Wendy Farthing" userId="2577b211-73fe-4c59-90f0-79dea9a1eef5" providerId="ADAL" clId="{90D93A0E-76B9-4EDE-A537-1E9EB58B961D}" dt="2025-06-26T12:55:10.901" v="727" actId="1076"/>
          <ac:spMkLst>
            <pc:docMk/>
            <pc:sldMk cId="1620422482" sldId="1002"/>
            <ac:spMk id="3" creationId="{AE0A608E-68C4-316E-6B23-C8862BCFA372}"/>
          </ac:spMkLst>
        </pc:spChg>
      </pc:sldChg>
      <pc:sldChg chg="modSp add mod">
        <pc:chgData name="Wendy Farthing" userId="2577b211-73fe-4c59-90f0-79dea9a1eef5" providerId="ADAL" clId="{90D93A0E-76B9-4EDE-A537-1E9EB58B961D}" dt="2025-06-26T13:46:10.351" v="756" actId="14100"/>
        <pc:sldMkLst>
          <pc:docMk/>
          <pc:sldMk cId="2066531637" sldId="1003"/>
        </pc:sldMkLst>
        <pc:spChg chg="mod">
          <ac:chgData name="Wendy Farthing" userId="2577b211-73fe-4c59-90f0-79dea9a1eef5" providerId="ADAL" clId="{90D93A0E-76B9-4EDE-A537-1E9EB58B961D}" dt="2025-06-26T12:55:24.720" v="730" actId="14100"/>
          <ac:spMkLst>
            <pc:docMk/>
            <pc:sldMk cId="2066531637" sldId="1003"/>
            <ac:spMk id="2" creationId="{6C5B9D0D-6A8F-D7DE-BBA9-15A95EB0B95C}"/>
          </ac:spMkLst>
        </pc:spChg>
        <pc:spChg chg="mod">
          <ac:chgData name="Wendy Farthing" userId="2577b211-73fe-4c59-90f0-79dea9a1eef5" providerId="ADAL" clId="{90D93A0E-76B9-4EDE-A537-1E9EB58B961D}" dt="2025-06-26T13:46:10.351" v="756" actId="14100"/>
          <ac:spMkLst>
            <pc:docMk/>
            <pc:sldMk cId="2066531637" sldId="1003"/>
            <ac:spMk id="3" creationId="{FFDAA12F-C177-C2AB-426F-A71F36001CFD}"/>
          </ac:spMkLst>
        </pc:spChg>
      </pc:sldChg>
      <pc:sldChg chg="modSp add mod">
        <pc:chgData name="Wendy Farthing" userId="2577b211-73fe-4c59-90f0-79dea9a1eef5" providerId="ADAL" clId="{90D93A0E-76B9-4EDE-A537-1E9EB58B961D}" dt="2025-06-26T12:56:39.055" v="738" actId="14100"/>
        <pc:sldMkLst>
          <pc:docMk/>
          <pc:sldMk cId="2309579250" sldId="1004"/>
        </pc:sldMkLst>
        <pc:spChg chg="mod">
          <ac:chgData name="Wendy Farthing" userId="2577b211-73fe-4c59-90f0-79dea9a1eef5" providerId="ADAL" clId="{90D93A0E-76B9-4EDE-A537-1E9EB58B961D}" dt="2025-06-26T12:56:39.055" v="738" actId="14100"/>
          <ac:spMkLst>
            <pc:docMk/>
            <pc:sldMk cId="2309579250" sldId="1004"/>
            <ac:spMk id="2" creationId="{27A8474C-6257-5A91-2081-2B7506D60807}"/>
          </ac:spMkLst>
        </pc:spChg>
        <pc:spChg chg="mod">
          <ac:chgData name="Wendy Farthing" userId="2577b211-73fe-4c59-90f0-79dea9a1eef5" providerId="ADAL" clId="{90D93A0E-76B9-4EDE-A537-1E9EB58B961D}" dt="2025-06-26T12:50:05.601" v="689" actId="27636"/>
          <ac:spMkLst>
            <pc:docMk/>
            <pc:sldMk cId="2309579250" sldId="1004"/>
            <ac:spMk id="3" creationId="{DD98E52D-4E7F-DF25-497F-2A77E345B3D3}"/>
          </ac:spMkLst>
        </pc:spChg>
      </pc:sldChg>
      <pc:sldChg chg="modSp add mod">
        <pc:chgData name="Wendy Farthing" userId="2577b211-73fe-4c59-90f0-79dea9a1eef5" providerId="ADAL" clId="{90D93A0E-76B9-4EDE-A537-1E9EB58B961D}" dt="2025-06-26T12:56:17.042" v="736" actId="1076"/>
        <pc:sldMkLst>
          <pc:docMk/>
          <pc:sldMk cId="3133270348" sldId="1005"/>
        </pc:sldMkLst>
        <pc:spChg chg="mod">
          <ac:chgData name="Wendy Farthing" userId="2577b211-73fe-4c59-90f0-79dea9a1eef5" providerId="ADAL" clId="{90D93A0E-76B9-4EDE-A537-1E9EB58B961D}" dt="2025-06-26T12:56:17.042" v="736" actId="1076"/>
          <ac:spMkLst>
            <pc:docMk/>
            <pc:sldMk cId="3133270348" sldId="1005"/>
            <ac:spMk id="2" creationId="{F981251C-1DDA-EA66-F3CF-0474744C7154}"/>
          </ac:spMkLst>
        </pc:spChg>
        <pc:spChg chg="mod">
          <ac:chgData name="Wendy Farthing" userId="2577b211-73fe-4c59-90f0-79dea9a1eef5" providerId="ADAL" clId="{90D93A0E-76B9-4EDE-A537-1E9EB58B961D}" dt="2025-06-26T12:45:46.569" v="648" actId="5793"/>
          <ac:spMkLst>
            <pc:docMk/>
            <pc:sldMk cId="3133270348" sldId="1005"/>
            <ac:spMk id="3" creationId="{905C45F2-6BC8-737D-2768-4821D06D6089}"/>
          </ac:spMkLst>
        </pc:spChg>
      </pc:sldChg>
      <pc:sldChg chg="modSp add mod">
        <pc:chgData name="Wendy Farthing" userId="2577b211-73fe-4c59-90f0-79dea9a1eef5" providerId="ADAL" clId="{90D93A0E-76B9-4EDE-A537-1E9EB58B961D}" dt="2025-06-26T13:47:12.047" v="758" actId="27636"/>
        <pc:sldMkLst>
          <pc:docMk/>
          <pc:sldMk cId="914204005" sldId="1006"/>
        </pc:sldMkLst>
        <pc:spChg chg="mod">
          <ac:chgData name="Wendy Farthing" userId="2577b211-73fe-4c59-90f0-79dea9a1eef5" providerId="ADAL" clId="{90D93A0E-76B9-4EDE-A537-1E9EB58B961D}" dt="2025-06-26T12:47:33.031" v="659" actId="14100"/>
          <ac:spMkLst>
            <pc:docMk/>
            <pc:sldMk cId="914204005" sldId="1006"/>
            <ac:spMk id="2" creationId="{718E217D-2CAC-F427-3885-628C8D290175}"/>
          </ac:spMkLst>
        </pc:spChg>
        <pc:spChg chg="mod">
          <ac:chgData name="Wendy Farthing" userId="2577b211-73fe-4c59-90f0-79dea9a1eef5" providerId="ADAL" clId="{90D93A0E-76B9-4EDE-A537-1E9EB58B961D}" dt="2025-06-26T13:47:12.047" v="758" actId="27636"/>
          <ac:spMkLst>
            <pc:docMk/>
            <pc:sldMk cId="914204005" sldId="1006"/>
            <ac:spMk id="3" creationId="{D5CECFCE-EC77-97BB-7E02-713EB2A44AEC}"/>
          </ac:spMkLst>
        </pc:spChg>
      </pc:sldChg>
      <pc:sldChg chg="addSp delSp modSp add mod ord">
        <pc:chgData name="Wendy Farthing" userId="2577b211-73fe-4c59-90f0-79dea9a1eef5" providerId="ADAL" clId="{90D93A0E-76B9-4EDE-A537-1E9EB58B961D}" dt="2025-06-26T15:22:34.452" v="1046" actId="115"/>
        <pc:sldMkLst>
          <pc:docMk/>
          <pc:sldMk cId="1611290015" sldId="1007"/>
        </pc:sldMkLst>
        <pc:spChg chg="add mod">
          <ac:chgData name="Wendy Farthing" userId="2577b211-73fe-4c59-90f0-79dea9a1eef5" providerId="ADAL" clId="{90D93A0E-76B9-4EDE-A537-1E9EB58B961D}" dt="2025-06-26T15:21:41.284" v="1041" actId="14100"/>
          <ac:spMkLst>
            <pc:docMk/>
            <pc:sldMk cId="1611290015" sldId="1007"/>
            <ac:spMk id="4" creationId="{A489FC2B-BCF7-A4C5-4D69-B546DBDAA072}"/>
          </ac:spMkLst>
        </pc:spChg>
        <pc:spChg chg="mod">
          <ac:chgData name="Wendy Farthing" userId="2577b211-73fe-4c59-90f0-79dea9a1eef5" providerId="ADAL" clId="{90D93A0E-76B9-4EDE-A537-1E9EB58B961D}" dt="2025-06-26T15:22:34.452" v="1046" actId="115"/>
          <ac:spMkLst>
            <pc:docMk/>
            <pc:sldMk cId="1611290015" sldId="1007"/>
            <ac:spMk id="5" creationId="{DC2618E1-8D89-EEB9-3916-AEE1A81F90B3}"/>
          </ac:spMkLst>
        </pc:spChg>
        <pc:spChg chg="mod">
          <ac:chgData name="Wendy Farthing" userId="2577b211-73fe-4c59-90f0-79dea9a1eef5" providerId="ADAL" clId="{90D93A0E-76B9-4EDE-A537-1E9EB58B961D}" dt="2025-06-26T15:20:32.449" v="1032" actId="20577"/>
          <ac:spMkLst>
            <pc:docMk/>
            <pc:sldMk cId="1611290015" sldId="1007"/>
            <ac:spMk id="29698" creationId="{881F0B57-550F-5CC9-FEEB-EACA0C5FD6B1}"/>
          </ac:spMkLst>
        </pc:spChg>
        <pc:picChg chg="del">
          <ac:chgData name="Wendy Farthing" userId="2577b211-73fe-4c59-90f0-79dea9a1eef5" providerId="ADAL" clId="{90D93A0E-76B9-4EDE-A537-1E9EB58B961D}" dt="2025-06-26T15:20:23.580" v="1030" actId="478"/>
          <ac:picMkLst>
            <pc:docMk/>
            <pc:sldMk cId="1611290015" sldId="1007"/>
            <ac:picMk id="2" creationId="{15F0019E-40FA-A4C6-D6BE-25568FD4666B}"/>
          </ac:picMkLst>
        </pc:picChg>
      </pc:sldChg>
      <pc:sldChg chg="add del">
        <pc:chgData name="Wendy Farthing" userId="2577b211-73fe-4c59-90f0-79dea9a1eef5" providerId="ADAL" clId="{90D93A0E-76B9-4EDE-A537-1E9EB58B961D}" dt="2025-06-26T15:19:56.655" v="1026" actId="2696"/>
        <pc:sldMkLst>
          <pc:docMk/>
          <pc:sldMk cId="2813041493" sldId="1007"/>
        </pc:sldMkLst>
      </pc:sldChg>
      <pc:sldMasterChg chg="del delSldLayout">
        <pc:chgData name="Wendy Farthing" userId="2577b211-73fe-4c59-90f0-79dea9a1eef5" providerId="ADAL" clId="{90D93A0E-76B9-4EDE-A537-1E9EB58B961D}" dt="2025-06-25T15:06:00.865" v="363" actId="47"/>
        <pc:sldMasterMkLst>
          <pc:docMk/>
          <pc:sldMasterMk cId="4192507342" sldId="2147483648"/>
        </pc:sldMasterMkLst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1849346418" sldId="2147483649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518783590" sldId="2147483650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1972522517" sldId="2147483651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2682356953" sldId="2147483652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216834560" sldId="2147483653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3046084969" sldId="2147483654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4166758353" sldId="2147483655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2557326573" sldId="2147483656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2595243874" sldId="2147483657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3294446924" sldId="2147483658"/>
          </pc:sldLayoutMkLst>
        </pc:sldLayoutChg>
        <pc:sldLayoutChg chg="del">
          <pc:chgData name="Wendy Farthing" userId="2577b211-73fe-4c59-90f0-79dea9a1eef5" providerId="ADAL" clId="{90D93A0E-76B9-4EDE-A537-1E9EB58B961D}" dt="2025-06-25T15:06:00.865" v="363" actId="47"/>
          <pc:sldLayoutMkLst>
            <pc:docMk/>
            <pc:sldMasterMk cId="4192507342" sldId="2147483648"/>
            <pc:sldLayoutMk cId="3398717302" sldId="2147483659"/>
          </pc:sldLayoutMkLst>
        </pc:sldLayoutChg>
      </pc:sldMasterChg>
      <pc:sldMasterChg chg="delSldLayout">
        <pc:chgData name="Wendy Farthing" userId="2577b211-73fe-4c59-90f0-79dea9a1eef5" providerId="ADAL" clId="{90D93A0E-76B9-4EDE-A537-1E9EB58B961D}" dt="2025-06-26T12:51:38.428" v="704" actId="47"/>
        <pc:sldMasterMkLst>
          <pc:docMk/>
          <pc:sldMasterMk cId="3344881012" sldId="2147483660"/>
        </pc:sldMasterMkLst>
        <pc:sldLayoutChg chg="del">
          <pc:chgData name="Wendy Farthing" userId="2577b211-73fe-4c59-90f0-79dea9a1eef5" providerId="ADAL" clId="{90D93A0E-76B9-4EDE-A537-1E9EB58B961D}" dt="2025-06-26T12:51:38.428" v="704" actId="47"/>
          <pc:sldLayoutMkLst>
            <pc:docMk/>
            <pc:sldMasterMk cId="3344881012" sldId="2147483660"/>
            <pc:sldLayoutMk cId="482509330" sldId="2147483677"/>
          </pc:sldLayoutMkLst>
        </pc:sldLayoutChg>
      </pc:sldMasterChg>
    </pc:docChg>
  </pc:docChgLst>
  <pc:docChgLst>
    <pc:chgData name="Elizabeth Galik" userId="58636227248e18d1" providerId="LiveId" clId="{1E094B96-A57B-4D24-A53D-43A9C41E8C62}"/>
    <pc:docChg chg="custSel addSld modSld">
      <pc:chgData name="Elizabeth Galik" userId="58636227248e18d1" providerId="LiveId" clId="{1E094B96-A57B-4D24-A53D-43A9C41E8C62}" dt="2025-06-25T13:52:33.742" v="2430"/>
      <pc:docMkLst>
        <pc:docMk/>
      </pc:docMkLst>
      <pc:sldChg chg="modSp mod">
        <pc:chgData name="Elizabeth Galik" userId="58636227248e18d1" providerId="LiveId" clId="{1E094B96-A57B-4D24-A53D-43A9C41E8C62}" dt="2025-06-25T13:33:17.282" v="555" actId="20577"/>
        <pc:sldMkLst>
          <pc:docMk/>
          <pc:sldMk cId="1732472359" sldId="260"/>
        </pc:sldMkLst>
        <pc:spChg chg="mod">
          <ac:chgData name="Elizabeth Galik" userId="58636227248e18d1" providerId="LiveId" clId="{1E094B96-A57B-4D24-A53D-43A9C41E8C62}" dt="2025-06-25T13:33:17.282" v="555" actId="20577"/>
          <ac:spMkLst>
            <pc:docMk/>
            <pc:sldMk cId="1732472359" sldId="260"/>
            <ac:spMk id="3" creationId="{9F436F42-ECA1-408B-B63A-7E4FF8EBDB47}"/>
          </ac:spMkLst>
        </pc:spChg>
      </pc:sldChg>
      <pc:sldChg chg="modSp mod">
        <pc:chgData name="Elizabeth Galik" userId="58636227248e18d1" providerId="LiveId" clId="{1E094B96-A57B-4D24-A53D-43A9C41E8C62}" dt="2025-06-25T13:35:27.708" v="818" actId="20577"/>
        <pc:sldMkLst>
          <pc:docMk/>
          <pc:sldMk cId="2598391680" sldId="261"/>
        </pc:sldMkLst>
        <pc:spChg chg="mod">
          <ac:chgData name="Elizabeth Galik" userId="58636227248e18d1" providerId="LiveId" clId="{1E094B96-A57B-4D24-A53D-43A9C41E8C62}" dt="2025-06-25T13:32:38.430" v="490" actId="20577"/>
          <ac:spMkLst>
            <pc:docMk/>
            <pc:sldMk cId="2598391680" sldId="261"/>
            <ac:spMk id="2" creationId="{7ADB4E42-1EC5-4C49-B10C-4C403AD0DDD1}"/>
          </ac:spMkLst>
        </pc:spChg>
        <pc:spChg chg="mod">
          <ac:chgData name="Elizabeth Galik" userId="58636227248e18d1" providerId="LiveId" clId="{1E094B96-A57B-4D24-A53D-43A9C41E8C62}" dt="2025-06-25T13:35:27.708" v="818" actId="20577"/>
          <ac:spMkLst>
            <pc:docMk/>
            <pc:sldMk cId="2598391680" sldId="261"/>
            <ac:spMk id="3" creationId="{3F2B5CA4-D638-4270-8745-40424FBAB995}"/>
          </ac:spMkLst>
        </pc:spChg>
      </pc:sldChg>
      <pc:sldChg chg="modSp mod">
        <pc:chgData name="Elizabeth Galik" userId="58636227248e18d1" providerId="LiveId" clId="{1E094B96-A57B-4D24-A53D-43A9C41E8C62}" dt="2025-06-25T13:37:35.291" v="1073" actId="20577"/>
        <pc:sldMkLst>
          <pc:docMk/>
          <pc:sldMk cId="1870305527" sldId="262"/>
        </pc:sldMkLst>
        <pc:spChg chg="mod">
          <ac:chgData name="Elizabeth Galik" userId="58636227248e18d1" providerId="LiveId" clId="{1E094B96-A57B-4D24-A53D-43A9C41E8C62}" dt="2025-06-25T13:37:35.291" v="1073" actId="20577"/>
          <ac:spMkLst>
            <pc:docMk/>
            <pc:sldMk cId="1870305527" sldId="262"/>
            <ac:spMk id="3" creationId="{CBBF1F70-21CD-4FD1-88FB-3A41775CD30D}"/>
          </ac:spMkLst>
        </pc:spChg>
      </pc:sldChg>
      <pc:sldChg chg="modSp mod">
        <pc:chgData name="Elizabeth Galik" userId="58636227248e18d1" providerId="LiveId" clId="{1E094B96-A57B-4D24-A53D-43A9C41E8C62}" dt="2025-06-25T13:42:41.003" v="1553" actId="113"/>
        <pc:sldMkLst>
          <pc:docMk/>
          <pc:sldMk cId="900261033" sldId="263"/>
        </pc:sldMkLst>
        <pc:spChg chg="mod">
          <ac:chgData name="Elizabeth Galik" userId="58636227248e18d1" providerId="LiveId" clId="{1E094B96-A57B-4D24-A53D-43A9C41E8C62}" dt="2025-06-25T13:42:41.003" v="1553" actId="113"/>
          <ac:spMkLst>
            <pc:docMk/>
            <pc:sldMk cId="900261033" sldId="263"/>
            <ac:spMk id="3" creationId="{D67BBB9A-88FB-45A5-BE76-54EC4DC3B035}"/>
          </ac:spMkLst>
        </pc:spChg>
      </pc:sldChg>
      <pc:sldChg chg="modSp mod">
        <pc:chgData name="Elizabeth Galik" userId="58636227248e18d1" providerId="LiveId" clId="{1E094B96-A57B-4D24-A53D-43A9C41E8C62}" dt="2025-06-25T13:43:53.756" v="1567" actId="20577"/>
        <pc:sldMkLst>
          <pc:docMk/>
          <pc:sldMk cId="4148466726" sldId="264"/>
        </pc:sldMkLst>
        <pc:spChg chg="mod">
          <ac:chgData name="Elizabeth Galik" userId="58636227248e18d1" providerId="LiveId" clId="{1E094B96-A57B-4D24-A53D-43A9C41E8C62}" dt="2025-06-25T13:43:53.756" v="1567" actId="20577"/>
          <ac:spMkLst>
            <pc:docMk/>
            <pc:sldMk cId="4148466726" sldId="264"/>
            <ac:spMk id="3" creationId="{3BE54739-86A0-4E30-85AA-57B28940EE67}"/>
          </ac:spMkLst>
        </pc:spChg>
      </pc:sldChg>
      <pc:sldChg chg="modSp mod">
        <pc:chgData name="Elizabeth Galik" userId="58636227248e18d1" providerId="LiveId" clId="{1E094B96-A57B-4D24-A53D-43A9C41E8C62}" dt="2025-06-25T13:46:25.892" v="1946" actId="20577"/>
        <pc:sldMkLst>
          <pc:docMk/>
          <pc:sldMk cId="2784727418" sldId="265"/>
        </pc:sldMkLst>
        <pc:spChg chg="mod">
          <ac:chgData name="Elizabeth Galik" userId="58636227248e18d1" providerId="LiveId" clId="{1E094B96-A57B-4D24-A53D-43A9C41E8C62}" dt="2025-06-25T13:46:25.892" v="1946" actId="20577"/>
          <ac:spMkLst>
            <pc:docMk/>
            <pc:sldMk cId="2784727418" sldId="265"/>
            <ac:spMk id="3" creationId="{DF657A10-20BF-4B66-97C5-7CE31A8BDE69}"/>
          </ac:spMkLst>
        </pc:spChg>
      </pc:sldChg>
      <pc:sldChg chg="modSp mod">
        <pc:chgData name="Elizabeth Galik" userId="58636227248e18d1" providerId="LiveId" clId="{1E094B96-A57B-4D24-A53D-43A9C41E8C62}" dt="2025-06-25T13:49:56.874" v="2429" actId="20577"/>
        <pc:sldMkLst>
          <pc:docMk/>
          <pc:sldMk cId="3422166145" sldId="266"/>
        </pc:sldMkLst>
        <pc:spChg chg="mod">
          <ac:chgData name="Elizabeth Galik" userId="58636227248e18d1" providerId="LiveId" clId="{1E094B96-A57B-4D24-A53D-43A9C41E8C62}" dt="2025-06-25T13:49:56.874" v="2429" actId="20577"/>
          <ac:spMkLst>
            <pc:docMk/>
            <pc:sldMk cId="3422166145" sldId="266"/>
            <ac:spMk id="3" creationId="{BB0E48E7-B8DB-4340-949E-7CDB27EACC23}"/>
          </ac:spMkLst>
        </pc:spChg>
      </pc:sldChg>
      <pc:sldChg chg="add">
        <pc:chgData name="Elizabeth Galik" userId="58636227248e18d1" providerId="LiveId" clId="{1E094B96-A57B-4D24-A53D-43A9C41E8C62}" dt="2025-06-25T13:52:33.742" v="2430"/>
        <pc:sldMkLst>
          <pc:docMk/>
          <pc:sldMk cId="3794283450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9964-B795-4DDE-A1BA-88EE62FBFFCE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39DE5-3D66-4A8F-B5CB-A004B240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1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1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5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49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66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66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27088"/>
            <a:ext cx="10668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20838"/>
            <a:ext cx="523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208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400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6543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26413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B0F0"/>
              </a:buClr>
              <a:defRPr sz="2400" baseline="0"/>
            </a:lvl1pPr>
            <a:lvl2pPr marL="576000" indent="-288000">
              <a:spcBef>
                <a:spcPts val="600"/>
              </a:spcBef>
              <a:buClr>
                <a:srgbClr val="00B0F0"/>
              </a:buClr>
              <a:defRPr sz="2000"/>
            </a:lvl2pPr>
            <a:lvl3pPr marL="864000" indent="-288000">
              <a:spcBef>
                <a:spcPts val="600"/>
              </a:spcBef>
              <a:buClr>
                <a:srgbClr val="00B0F0"/>
              </a:buClr>
              <a:defRPr sz="1800"/>
            </a:lvl3pPr>
            <a:lvl4pPr marL="1152000" indent="-288000">
              <a:spcBef>
                <a:spcPts val="600"/>
              </a:spcBef>
              <a:buClr>
                <a:srgbClr val="00B0F0"/>
              </a:buClr>
              <a:defRPr sz="1600"/>
            </a:lvl4pPr>
            <a:lvl5pPr marL="1440000" indent="-288000">
              <a:spcBef>
                <a:spcPts val="600"/>
              </a:spcBef>
              <a:buClr>
                <a:srgbClr val="00B0F0"/>
              </a:buClr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1" y="64309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1" y="61261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36" y="5990679"/>
            <a:ext cx="2497576" cy="7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8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4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26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3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2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1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1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4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8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3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952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7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2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9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6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1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2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2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26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2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2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2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18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34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64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6/26/2025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95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1E05-C7D7-4F9A-A020-79AFDC02BC74}" type="datetime1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6/26/2025</a:t>
            </a:fld>
            <a:endParaRPr lang="en-US">
              <a:ea typeface="Osaka" pitchFamily="-9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2E216-5DC1-4131-A8D8-1837D1C8B7F6}" type="slidenum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Osaka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88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74147-9A4B-2314-BEB0-8E1D975B92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drive.google.com/drive/folders/1l9VDIRT8Z65MQq3HzE-2xUN6kuA7U1jW?usp=sharing" TargetMode="External"/><Relationship Id="rId7" Type="http://schemas.openxmlformats.org/officeDocument/2006/relationships/hyperlink" Target="https://mdlivingwell.org/contact-us/" TargetMode="External"/><Relationship Id="rId12" Type="http://schemas.openxmlformats.org/officeDocument/2006/relationships/image" Target="../media/image12.png"/><Relationship Id="rId2" Type="http://schemas.openxmlformats.org/officeDocument/2006/relationships/hyperlink" Target="https://mdlivingwell.org/hu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dhelp.org/maryland-living-well-center-of-excellence-%2528mac%2529--salisbury-md--ad8-dementia-screening-interview/5958241451114496?postal=21802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findhelp.org/search/text?term=mac+living+well+center+of+excellence&amp;postal=21802&amp;language=en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mdlivingwell.org/public-resources/dementia-series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4268" y="2024108"/>
            <a:ext cx="10186441" cy="1023891"/>
          </a:xfrm>
        </p:spPr>
        <p:txBody>
          <a:bodyPr/>
          <a:lstStyle/>
          <a:p>
            <a:br>
              <a:rPr lang="en-US" sz="2800" dirty="0"/>
            </a:br>
            <a:br>
              <a:rPr lang="en-US" sz="6600" b="1" dirty="0">
                <a:latin typeface="Arial"/>
              </a:rPr>
            </a:br>
            <a:r>
              <a:rPr lang="en-US" sz="6600" dirty="0">
                <a:latin typeface="Arial"/>
              </a:rPr>
              <a:t>                                                             </a:t>
            </a:r>
            <a:r>
              <a:rPr lang="en-US" sz="5400" b="1" dirty="0">
                <a:latin typeface="Arial"/>
              </a:rPr>
              <a:t>June 26, 2025</a:t>
            </a:r>
            <a:br>
              <a:rPr lang="en-US" sz="3600" b="1" dirty="0">
                <a:latin typeface="Arial"/>
              </a:rPr>
            </a:br>
            <a:br>
              <a:rPr lang="en-US" sz="3600" b="1" dirty="0"/>
            </a:br>
            <a:endParaRPr lang="en-US" sz="4400" dirty="0">
              <a:ea typeface="ヒラギノ角ゴ Pro W3"/>
              <a:cs typeface="ヒラギノ角ゴ Pro W3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6297E-45C4-0E2E-2547-0DB2F79C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9" y="655607"/>
            <a:ext cx="5216757" cy="3752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E61ED-DE0E-C891-9988-E2B2CBA15711}"/>
              </a:ext>
            </a:extLst>
          </p:cNvPr>
          <p:cNvSpPr txBox="1"/>
          <p:nvPr/>
        </p:nvSpPr>
        <p:spPr>
          <a:xfrm>
            <a:off x="5753819" y="828136"/>
            <a:ext cx="61333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mute your audio. This webinar will be recorded and available on the LWCE website.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376AA-BD9D-A6FF-7D40-F7BB7481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217D-2CAC-F427-3885-628C8D29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24" y="758469"/>
            <a:ext cx="9837576" cy="1014347"/>
          </a:xfrm>
        </p:spPr>
        <p:txBody>
          <a:bodyPr>
            <a:noAutofit/>
          </a:bodyPr>
          <a:lstStyle/>
          <a:p>
            <a:pPr algn="l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Is it difficult to recognize in a person with dementia?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ECFCE-EC77-97BB-7E02-713EB2A44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110" y="1959429"/>
            <a:ext cx="10155932" cy="3862873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it can be as delirium can be superimposed on dementia and their symptoms can be similar.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 differences include: delirium onset is acute and dementia onset is gradual, a hallmark of delirium is inattention which is not seen in dementia, delirium has a fluctuating course, and the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decline is more rapid than seen with dementia.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0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CDCA-4068-29E6-3135-101186CF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474C-6257-5A91-2081-2B7506D60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7" y="550507"/>
            <a:ext cx="9361714" cy="821093"/>
          </a:xfrm>
        </p:spPr>
        <p:txBody>
          <a:bodyPr>
            <a:noAutofit/>
          </a:bodyPr>
          <a:lstStyle/>
          <a:p>
            <a:pPr algn="l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What is the treatment for delirium?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E52D-4E7F-DF25-497F-2A77E345B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18" y="1828799"/>
            <a:ext cx="9473682" cy="4348066"/>
          </a:xfrm>
        </p:spPr>
        <p:txBody>
          <a:bodyPr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 and early identification of delirium is key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 interventions and treatment interventions overlap, but they include: optimize sensory input, minimize the use of medication that acts on the central nervous system, hydrate, promote adequate nutrition, optimize mobility, establish a regular sleep wake cycle, treat acute illnesses and optimize the management of chronic conditions</a:t>
            </a:r>
          </a:p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7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3" y="438539"/>
            <a:ext cx="9423919" cy="755779"/>
          </a:xfrm>
        </p:spPr>
        <p:txBody>
          <a:bodyPr>
            <a:normAutofit/>
          </a:bodyPr>
          <a:lstStyle/>
          <a:p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/>
                <a:cs typeface="Arial" panose="020B0604020202020204" pitchFamily="34" charset="0"/>
              </a:rPr>
              <a:t>Depression, Dementia, Delirium</a:t>
            </a:r>
            <a:endParaRPr lang="en-US" sz="4400" dirty="0">
              <a:latin typeface="Gill San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6A9BE1-4E3B-BC72-C1FC-217D72302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46788"/>
              </p:ext>
            </p:extLst>
          </p:nvPr>
        </p:nvGraphicFramePr>
        <p:xfrm>
          <a:off x="1810139" y="1382725"/>
          <a:ext cx="8251372" cy="4758376"/>
        </p:xfrm>
        <a:graphic>
          <a:graphicData uri="http://schemas.openxmlformats.org/drawingml/2006/table">
            <a:tbl>
              <a:tblPr firstRow="1" bandRow="1"/>
              <a:tblGrid>
                <a:gridCol w="206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Characteristic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Depression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Dementia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Delirium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Onset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Sudden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worsening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 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Fluctuating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Intact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slowed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Intact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Disrupted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decline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do, but slow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Abrupt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decline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Lethargy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Apathy, but not sleepy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fluctuations in  sleepiness and agitation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6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Psychotic symptoms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Rare,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only when severe; mood congruent delusions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typically in moderate stages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Hallucinations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most common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E7B-F3C5-2686-E3C6-4A7BC965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E812-703E-8435-922B-761C5DE1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Questions?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0D3-8F4E-0C01-50C9-F0709B8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884" y="908538"/>
            <a:ext cx="3381927" cy="8543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CDC9-C4F5-8528-7D94-133943F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9" y="1935439"/>
            <a:ext cx="4084885" cy="2163313"/>
          </a:xfrm>
        </p:spPr>
        <p:txBody>
          <a:bodyPr anchor="t">
            <a:normAutofit/>
          </a:bodyPr>
          <a:lstStyle/>
          <a:p>
            <a:r>
              <a:rPr lang="en-US" sz="135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Statewide Workshops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 Flyers and Social Media Ads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Dementia Series</a:t>
            </a:r>
            <a:r>
              <a:rPr lang="en-US" sz="1350" dirty="0">
                <a:solidFill>
                  <a:srgbClr val="002060"/>
                </a:solidFill>
              </a:rPr>
              <a:t>    (Recorded webinars here)</a:t>
            </a:r>
          </a:p>
          <a:p>
            <a:r>
              <a:rPr lang="en-US" sz="135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FindHelp LWCE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AD8 Screening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F310-9DD1-E521-AD22-D00E2A7BA4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100" r="9153" b="4"/>
          <a:stretch/>
        </p:blipFill>
        <p:spPr>
          <a:xfrm>
            <a:off x="5482364" y="1666515"/>
            <a:ext cx="1931572" cy="1931572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0CD12-A057-EDEE-F754-4A9568CCED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82364" y="4098752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CB310-8E0A-8FC8-0A19-1A1FF1496B3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0398" r="4" b="4"/>
          <a:stretch/>
        </p:blipFill>
        <p:spPr>
          <a:xfrm>
            <a:off x="8781600" y="208733"/>
            <a:ext cx="2935032" cy="246117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9627D-027E-593A-2239-4B44D0490DE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99" r="5" b="20699"/>
          <a:stretch/>
        </p:blipFill>
        <p:spPr>
          <a:xfrm>
            <a:off x="1544235" y="4341785"/>
            <a:ext cx="2962656" cy="15663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C716E-D004-87B7-1C82-0E1CEA90BBC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-4" b="1414"/>
          <a:stretch/>
        </p:blipFill>
        <p:spPr>
          <a:xfrm>
            <a:off x="8107738" y="2931977"/>
            <a:ext cx="2384184" cy="20448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86EB4-56BB-18E6-2C27-E5C318C919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8273" y="371528"/>
            <a:ext cx="2194560" cy="6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51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4649E-D274-AEEF-C626-9CBD8908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1F0B57-550F-5CC9-FEEB-EACA0C5FD6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4268" y="2024108"/>
            <a:ext cx="10186441" cy="1023891"/>
          </a:xfrm>
        </p:spPr>
        <p:txBody>
          <a:bodyPr/>
          <a:lstStyle/>
          <a:p>
            <a:br>
              <a:rPr lang="en-US" sz="2800" dirty="0"/>
            </a:br>
            <a:br>
              <a:rPr lang="en-US" sz="6600" b="1" dirty="0">
                <a:latin typeface="Arial"/>
              </a:rPr>
            </a:br>
            <a:r>
              <a:rPr lang="en-US" sz="6600" dirty="0">
                <a:latin typeface="Arial"/>
              </a:rPr>
              <a:t>                                                             </a:t>
            </a:r>
            <a:br>
              <a:rPr lang="en-US" sz="3600" b="1" dirty="0">
                <a:latin typeface="Arial"/>
              </a:rPr>
            </a:br>
            <a:br>
              <a:rPr lang="en-US" sz="3600" b="1" dirty="0"/>
            </a:br>
            <a:endParaRPr lang="en-US" sz="4400" dirty="0">
              <a:ea typeface="ヒラギノ角ゴ Pro W3"/>
              <a:cs typeface="ヒラギノ角ゴ Pro W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618E1-8D89-EEB9-3916-AEE1A81F90B3}"/>
              </a:ext>
            </a:extLst>
          </p:cNvPr>
          <p:cNvSpPr txBox="1"/>
          <p:nvPr/>
        </p:nvSpPr>
        <p:spPr>
          <a:xfrm>
            <a:off x="543464" y="828136"/>
            <a:ext cx="1143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sng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Save the date: </a:t>
            </a:r>
            <a:br>
              <a:rPr kumimoji="0" lang="en-US" sz="40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</a:b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JULY 24</a:t>
            </a:r>
            <a:r>
              <a:rPr kumimoji="0" lang="en-US" sz="5400" b="1" i="0" u="none" strike="noStrike" kern="0" cap="all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th</a:t>
            </a: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 12:15 PM</a:t>
            </a:r>
            <a:b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</a:br>
            <a:r>
              <a:rPr kumimoji="0" lang="en-US" sz="3600" b="1" i="0" u="none" strike="noStrike" kern="0" cap="all" spc="0" normalizeH="0" baseline="0" noProof="0" dirty="0">
                <a:ln>
                  <a:noFill/>
                </a:ln>
                <a:solidFill>
                  <a:srgbClr val="AE8A06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(PLEASE NOTE DATE CHANGE)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9FC2B-BCF7-A4C5-4D69-B546DBDAA072}"/>
              </a:ext>
            </a:extLst>
          </p:cNvPr>
          <p:cNvSpPr txBox="1"/>
          <p:nvPr/>
        </p:nvSpPr>
        <p:spPr>
          <a:xfrm>
            <a:off x="0" y="3244334"/>
            <a:ext cx="11887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</a:rPr>
              <a:t>Managing Difficult Behaviors </a:t>
            </a:r>
          </a:p>
        </p:txBody>
      </p:sp>
    </p:spTree>
    <p:extLst>
      <p:ext uri="{BB962C8B-B14F-4D97-AF65-F5344CB8AC3E}">
        <p14:creationId xmlns:p14="http://schemas.microsoft.com/office/powerpoint/2010/main" val="161129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866900"/>
            <a:ext cx="9144000" cy="233045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Depression and Delirium: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Understanding the Difference and                                                How They Present in a Person with Dementia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Elizabeth Galik, PhD, CRNP, FAAN, FAANP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Professor and Chair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Department of Organizational Systems and Adult Health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Editor in Chief, 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Caring for the Ages</a:t>
            </a:r>
            <a:endParaRPr lang="en-US" sz="2400" b="0" i="0" dirty="0"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University of Maryland School of Nursing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59" y="310552"/>
            <a:ext cx="11700587" cy="74187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How does depression present in an older adult?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43" y="1052424"/>
            <a:ext cx="10804849" cy="4973216"/>
          </a:xfrm>
        </p:spPr>
        <p:txBody>
          <a:bodyPr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DSM 5 TR criteria for major depression are seen in older adults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older adults, you may be more likely to see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somatic complaints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Fewer complaints about depressed mood, but anhedonia is more common, less seasonal impact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the impact of grief and loss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Screening: PHQ2, PHQ9, Geriatric Depression Rating Scale, Cornell Scale for Depression in Dementia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Important to assess suicide risk if depression is suspected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25832-E61B-0DFC-4F7D-72435561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18F9-1774-DA1F-DF4E-030F1DFB1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51" y="457201"/>
            <a:ext cx="10764416" cy="1362270"/>
          </a:xfrm>
        </p:spPr>
        <p:txBody>
          <a:bodyPr>
            <a:normAutofit/>
          </a:bodyPr>
          <a:lstStyle/>
          <a:p>
            <a:pPr algn="l"/>
            <a:r>
              <a:rPr lang="en-US" sz="4400" b="1" kern="0" dirty="0">
                <a:solidFill>
                  <a:srgbClr val="254B8E"/>
                </a:solidFill>
                <a:latin typeface="Gill Sans" charset="0"/>
              </a:rPr>
              <a:t>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an signs of depression be mistaken for dementia in an older adult?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A608E-68C4-316E-6B23-C8862BCFA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310" y="2024743"/>
            <a:ext cx="9473682" cy="3233057"/>
          </a:xfrm>
        </p:spPr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there can be overlapping symptoms such as difficulty concentrating, difficulty making decisions, decreased energy, social isolation, decline in function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Dementia and depression may also co-exist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6F9B1-BF52-2DAA-DAC4-0288B3FE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9D0D-6A8F-D7DE-BBA9-15A95EB0B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127" y="550506"/>
            <a:ext cx="10198359" cy="839755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Can a person with dementia be depressed?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AA12F-C177-C2AB-426F-A71F36001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69" y="1891781"/>
            <a:ext cx="9800311" cy="3074437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individuals living with dementia are at increased risk of depression.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Depression may also be a prodromal symptom or a risk factor of dementia.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Depression is highly treatable.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3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3CF9C-22BD-1061-B60B-440D587E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5DD2-B729-F7B2-C1F8-9DEF208E2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746449"/>
            <a:ext cx="10282333" cy="1268963"/>
          </a:xfrm>
        </p:spPr>
        <p:txBody>
          <a:bodyPr>
            <a:noAutofit/>
          </a:bodyPr>
          <a:lstStyle/>
          <a:p>
            <a:pPr algn="l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What is the treatment for depression in an older adult?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16356-8522-7E3C-BBD4-E82F53968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641" y="2258009"/>
            <a:ext cx="9436359" cy="385354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Non-pharmacological approaches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: psychotherapy (cognitive behavioral therapy, interpersonal therapy, reminiscence), exercise, engagement in meaningful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Pharmacological approaches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: SSRIs, SNRIs, mirtazapine, bupropion,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Electro-convulsive therapy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in treatment resistant or severe cases of depression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68706-E9A8-2BBD-1734-FD7141421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251C-1DDA-EA66-F3CF-0474744C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665" y="693155"/>
            <a:ext cx="9520335" cy="771751"/>
          </a:xfrm>
        </p:spPr>
        <p:txBody>
          <a:bodyPr>
            <a:normAutofit/>
          </a:bodyPr>
          <a:lstStyle/>
          <a:p>
            <a:pPr algn="l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Gill Sans" charset="0"/>
              </a:rPr>
              <a:t>What is delirium?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C45F2-6BC8-737D-2768-4821D06D6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939" y="1996751"/>
            <a:ext cx="9315061" cy="32610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Syndrome characterized by the acute onset of brain dysfunction with: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 change or fluctuation in baseline mental status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Inattention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Disorganized thinking or an altered level of consciousness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70348"/>
      </p:ext>
    </p:extLst>
  </p:cSld>
  <p:clrMapOvr>
    <a:masterClrMapping/>
  </p:clrMapOvr>
</p:sld>
</file>

<file path=ppt/theme/theme1.xml><?xml version="1.0" encoding="utf-8"?>
<a:theme xmlns:a="http://schemas.openxmlformats.org/drawingml/2006/main" name="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2F14B0321B747949AC7698F503250" ma:contentTypeVersion="16" ma:contentTypeDescription="Create a new document." ma:contentTypeScope="" ma:versionID="3c6865bf8febdc22998339438cabde9e">
  <xsd:schema xmlns:xsd="http://www.w3.org/2001/XMLSchema" xmlns:xs="http://www.w3.org/2001/XMLSchema" xmlns:p="http://schemas.microsoft.com/office/2006/metadata/properties" xmlns:ns2="2b168ff0-426e-42f0-af13-61e5304cd5da" xmlns:ns3="56119638-f1e7-4ebe-aa74-0c56efe2b51d" targetNamespace="http://schemas.microsoft.com/office/2006/metadata/properties" ma:root="true" ma:fieldsID="293fb4869ee13fe3fb4f04cf3a37dfd7" ns2:_="" ns3:_="">
    <xsd:import namespace="2b168ff0-426e-42f0-af13-61e5304cd5da"/>
    <xsd:import namespace="56119638-f1e7-4ebe-aa74-0c56efe2b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68ff0-426e-42f0-af13-61e5304cd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292b90-b853-41d9-8d29-7e8125e61d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19638-f1e7-4ebe-aa74-0c56efe2b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93f3543-e51a-4dd7-ba61-33b09b9157b2}" ma:internalName="TaxCatchAll" ma:showField="CatchAllData" ma:web="56119638-f1e7-4ebe-aa74-0c56efe2b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119638-f1e7-4ebe-aa74-0c56efe2b51d">
      <UserInfo>
        <DisplayName/>
        <AccountId xsi:nil="true"/>
        <AccountType/>
      </UserInfo>
    </SharedWithUsers>
    <TaxCatchAll xmlns="56119638-f1e7-4ebe-aa74-0c56efe2b51d" xsi:nil="true"/>
    <lcf76f155ced4ddcb4097134ff3c332f xmlns="2b168ff0-426e-42f0-af13-61e5304cd5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D87280-20F9-42FD-AE59-C8B36486A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68ff0-426e-42f0-af13-61e5304cd5da"/>
    <ds:schemaRef ds:uri="56119638-f1e7-4ebe-aa74-0c56efe2b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B5623E-E379-4D8E-B4D0-CD311C5CD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679B8-E401-4FCF-B33E-5CD87308E6EB}">
  <ds:schemaRefs>
    <ds:schemaRef ds:uri="http://schemas.microsoft.com/office/2006/metadata/properties"/>
    <ds:schemaRef ds:uri="http://schemas.microsoft.com/office/infopath/2007/PartnerControls"/>
    <ds:schemaRef ds:uri="56119638-f1e7-4ebe-aa74-0c56efe2b51d"/>
    <ds:schemaRef ds:uri="2b168ff0-426e-42f0-af13-61e5304cd5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599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Gill Sans</vt:lpstr>
      <vt:lpstr>Osaka</vt:lpstr>
      <vt:lpstr>Times</vt:lpstr>
      <vt:lpstr>ヒラギノ角ゴ Pro W3</vt:lpstr>
      <vt:lpstr>Johns Hopkins  PowerPoint theme</vt:lpstr>
      <vt:lpstr>SON Theme B</vt:lpstr>
      <vt:lpstr>SON Theme A</vt:lpstr>
      <vt:lpstr>SON Theme C</vt:lpstr>
      <vt:lpstr>                                                               June 26, 2025  </vt:lpstr>
      <vt:lpstr>RESOURCES</vt:lpstr>
      <vt:lpstr>                                                                 </vt:lpstr>
      <vt:lpstr>Depression and Delirium: Understanding the Difference and                                                How They Present in a Person with Dementia</vt:lpstr>
      <vt:lpstr>How does depression present in an older adult?</vt:lpstr>
      <vt:lpstr>Can signs of depression be mistaken for dementia in an older adult?</vt:lpstr>
      <vt:lpstr>Can a person with dementia be depressed?</vt:lpstr>
      <vt:lpstr>What is the treatment for depression in an older adult?</vt:lpstr>
      <vt:lpstr>What is delirium?</vt:lpstr>
      <vt:lpstr>Is it difficult to recognize in a person with dementia?</vt:lpstr>
      <vt:lpstr>What is the treatment for delirium?</vt:lpstr>
      <vt:lpstr>Depression, Dementia, Delirium</vt:lpstr>
      <vt:lpstr>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 the Expert</dc:title>
  <dc:creator>jane Marks</dc:creator>
  <cp:lastModifiedBy>Wendy Farthing</cp:lastModifiedBy>
  <cp:revision>2</cp:revision>
  <dcterms:created xsi:type="dcterms:W3CDTF">2025-05-28T19:34:24Z</dcterms:created>
  <dcterms:modified xsi:type="dcterms:W3CDTF">2025-06-26T15:41:02Z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2251500</vt:r8>
  </property>
  <property fmtid="{D5CDD505-2E9C-101B-9397-08002B2CF9AE}" pid="3" name="ContentTypeId">
    <vt:lpwstr>0x010100C212F14B0321B747949AC7698F503250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