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1" d="100"/>
          <a:sy n="61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4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9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4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3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96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13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58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221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0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1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54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79C01-83AD-49E9-9CB2-9B535058D47E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64708-BABC-429D-BEEC-8CE388AFF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2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Johns Hopkins Geriatrics Workforce </a:t>
            </a:r>
            <a:br>
              <a:rPr lang="en-US" dirty="0"/>
            </a:br>
            <a:r>
              <a:rPr lang="en-US" dirty="0"/>
              <a:t>                 Enhancement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85975"/>
            <a:ext cx="10515600" cy="4090988"/>
          </a:xfrm>
        </p:spPr>
        <p:txBody>
          <a:bodyPr/>
          <a:lstStyle/>
          <a:p>
            <a:r>
              <a:rPr lang="en-US" dirty="0"/>
              <a:t>48 GWEPS</a:t>
            </a:r>
          </a:p>
          <a:p>
            <a:r>
              <a:rPr lang="en-US" dirty="0"/>
              <a:t>Integrating Geriatrics into Primary Care</a:t>
            </a:r>
          </a:p>
          <a:p>
            <a:r>
              <a:rPr lang="en-US" dirty="0"/>
              <a:t>Partner with Community organizations</a:t>
            </a:r>
          </a:p>
          <a:p>
            <a:r>
              <a:rPr lang="en-US" dirty="0"/>
              <a:t>Educate families and caregivers</a:t>
            </a:r>
          </a:p>
        </p:txBody>
      </p:sp>
      <p:pic>
        <p:nvPicPr>
          <p:cNvPr id="6" name="Picture 2" descr="43 Puerto Rican Culture High Res Illustrations - Getty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6500" y="2289079"/>
            <a:ext cx="2780538" cy="1639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pecialists in Aging: Do You Need a Geriatrician? | Johns Hopkins Medic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9700" y="4381501"/>
            <a:ext cx="3919538" cy="20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roup of Retired Seniors Attending Art Class in Community Centre with  Teacher Stock Photo - Image of class, encouraging: 15362219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5138" y="4360863"/>
            <a:ext cx="4360862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2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addleback Medical Center is an Age-Friendly Health System | MemorialCa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3441" y="457200"/>
            <a:ext cx="5214938" cy="485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Stepping On: Fall Prevention Progr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49" y="1114425"/>
            <a:ext cx="1585913" cy="84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Building Better Bala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" y="3886200"/>
            <a:ext cx="2616199" cy="1881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71474" y="5643563"/>
            <a:ext cx="2616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Building Better Balance </a:t>
            </a:r>
          </a:p>
        </p:txBody>
      </p:sp>
      <p:pic>
        <p:nvPicPr>
          <p:cNvPr id="3090" name="Picture 18" descr="Chair Exercises for Older Adults: 5 for Strength, Flexibility &amp;amp; Balanc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49" y="1957388"/>
            <a:ext cx="2543175" cy="132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SMRC - SMR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2204" y="457200"/>
            <a:ext cx="2020892" cy="136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Living a Healthy Life with Chronic Conditions: Self-Management Skills for  Heart Disease, Arthritis, Diabetes, Depression, Asthma, Bronchitis,  Emphysema and Other Physical and Mental Health Conditions by Kate Lori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850" y="2295525"/>
            <a:ext cx="1638300" cy="1965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The Stanford Chronic Pain Self-Management Program - Prohealth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726" y="3748089"/>
            <a:ext cx="1506539" cy="156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Dear Caregivers, We See You and We Thank You. - OncoLink Cancer Blogs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1584" y="5436394"/>
            <a:ext cx="1537093" cy="142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00" name="Picture 28" descr="Improving the Lives of Employee Caregivers Makes Business Sense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2030" y="5319236"/>
            <a:ext cx="1615684" cy="138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10" name="Picture 38" descr="Removing Prescription Bottle Labels | ThriftyFun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971" y="4844651"/>
            <a:ext cx="1746250" cy="1168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9804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28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   Johns Hopkins Geriatrics Workforce                   Enhancement Program</vt:lpstr>
      <vt:lpstr>PowerPoint Presentation</vt:lpstr>
    </vt:vector>
  </TitlesOfParts>
  <Company>Johns Hopkins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jane Marks</dc:creator>
  <cp:lastModifiedBy>Angela</cp:lastModifiedBy>
  <cp:revision>5</cp:revision>
  <dcterms:created xsi:type="dcterms:W3CDTF">2021-11-01T13:28:21Z</dcterms:created>
  <dcterms:modified xsi:type="dcterms:W3CDTF">2021-11-01T15:53:13Z</dcterms:modified>
</cp:coreProperties>
</file>