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9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9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2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0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9C01-83AD-49E9-9CB2-9B535058D47E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4708-BABC-429D-BEEC-8CE388AFF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Johns Hopkins Geriatrics Workforce </a:t>
            </a:r>
            <a:br>
              <a:rPr lang="en-US" dirty="0"/>
            </a:br>
            <a:r>
              <a:rPr lang="en-US" dirty="0"/>
              <a:t>                 Enhancement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4090988"/>
          </a:xfrm>
        </p:spPr>
        <p:txBody>
          <a:bodyPr/>
          <a:lstStyle/>
          <a:p>
            <a:r>
              <a:rPr lang="en-US" dirty="0"/>
              <a:t>48 GWEPS</a:t>
            </a:r>
          </a:p>
          <a:p>
            <a:r>
              <a:rPr lang="en-US" dirty="0"/>
              <a:t>Integrating Geriatrics into Primary Care</a:t>
            </a:r>
          </a:p>
          <a:p>
            <a:r>
              <a:rPr lang="en-US" dirty="0"/>
              <a:t>Partner with Community organizations</a:t>
            </a:r>
          </a:p>
          <a:p>
            <a:r>
              <a:rPr lang="en-US" dirty="0"/>
              <a:t>Educate families and caregivers</a:t>
            </a:r>
          </a:p>
        </p:txBody>
      </p:sp>
      <p:pic>
        <p:nvPicPr>
          <p:cNvPr id="6" name="Picture 2" descr="43 Puerto Rican Culture High Res Illustrations - Getty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500" y="2289079"/>
            <a:ext cx="2780538" cy="163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pecialists in Aging: Do You Need a Geriatrician? | Johns Hopkins 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4381501"/>
            <a:ext cx="3919538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roup of Retired Seniors Attending Art Class in Community Centre with  Teacher Stock Photo - Image of class, encouraging: 1536221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38" y="4360863"/>
            <a:ext cx="4360862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addleback Medical Center is an Age-Friendly Health System | MemorialC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441" y="457200"/>
            <a:ext cx="5214938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epping On: Fall Prevention 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49" y="1114425"/>
            <a:ext cx="1585913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Building Better Bala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3886200"/>
            <a:ext cx="2616199" cy="188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1474" y="5643563"/>
            <a:ext cx="261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Building Better Balance </a:t>
            </a:r>
          </a:p>
        </p:txBody>
      </p:sp>
      <p:pic>
        <p:nvPicPr>
          <p:cNvPr id="3090" name="Picture 18" descr="Chair Exercises for Older Adults: 5 for Strength, Flexibility &amp;amp; Balan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957388"/>
            <a:ext cx="2543175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SMRC - SMR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204" y="457200"/>
            <a:ext cx="2020892" cy="136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Living a Healthy Life with Chronic Conditions: Self-Management Skills for  Heart Disease, Arthritis, Diabetes, Depression, Asthma, Bronchitis,  Emphysema and Other Physical and Mental Health Conditions by Kate Lori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50" y="2295525"/>
            <a:ext cx="1638300" cy="196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The Stanford Chronic Pain Self-Management Program - Prohealt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726" y="3748089"/>
            <a:ext cx="1506539" cy="1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Dear Caregivers, We See You and We Thank You. - OncoLink Cancer Blog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584" y="5436394"/>
            <a:ext cx="1537093" cy="142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Improving the Lives of Employee Caregivers Makes Business Sens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030" y="5319236"/>
            <a:ext cx="1615684" cy="138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Removing Prescription Bottle Labels | ThriftyFu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971" y="4844651"/>
            <a:ext cx="1746250" cy="116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80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Johns Hopkins Geriatrics Workforce                   Enhancement Program</vt:lpstr>
      <vt:lpstr>PowerPoint Presentation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Marks</dc:creator>
  <cp:lastModifiedBy>Angela</cp:lastModifiedBy>
  <cp:revision>5</cp:revision>
  <dcterms:created xsi:type="dcterms:W3CDTF">2021-11-01T13:28:21Z</dcterms:created>
  <dcterms:modified xsi:type="dcterms:W3CDTF">2021-11-01T15:53:13Z</dcterms:modified>
</cp:coreProperties>
</file>